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Advent Pro Medium"/>
      <p:regular r:id="rId28"/>
      <p:bold r:id="rId29"/>
    </p:embeddedFont>
    <p:embeddedFont>
      <p:font typeface="Orbitron"/>
      <p:regular r:id="rId30"/>
      <p:bold r:id="rId31"/>
    </p:embeddedFont>
    <p:embeddedFont>
      <p:font typeface="Orbitron ExtraBold"/>
      <p:bold r:id="rId32"/>
    </p:embeddedFont>
    <p:embeddedFont>
      <p:font typeface="Advent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dventPro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dventPro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rbitron-bold.fntdata"/><Relationship Id="rId30" Type="http://schemas.openxmlformats.org/officeDocument/2006/relationships/font" Target="fonts/Orbitron-regular.fntdata"/><Relationship Id="rId11" Type="http://schemas.openxmlformats.org/officeDocument/2006/relationships/slide" Target="slides/slide7.xml"/><Relationship Id="rId33" Type="http://schemas.openxmlformats.org/officeDocument/2006/relationships/font" Target="fonts/AdventPro-regular.fntdata"/><Relationship Id="rId10" Type="http://schemas.openxmlformats.org/officeDocument/2006/relationships/slide" Target="slides/slide6.xml"/><Relationship Id="rId32" Type="http://schemas.openxmlformats.org/officeDocument/2006/relationships/font" Target="fonts/OrbitronExtraBo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AdventPr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5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7" name="Google Shape;54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0" name="Shape 6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1" name="Google Shape;6571;g119263ff14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2" name="Google Shape;6572;g119263ff14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8" name="Shape 6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9" name="Google Shape;6579;g119263ff14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0" name="Google Shape;6580;g119263ff14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7" name="Shape 6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8" name="Google Shape;6588;g119263ff14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9" name="Google Shape;6589;g119263ff14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5" name="Shape 6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6" name="Google Shape;6596;g119263ff14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7" name="Google Shape;6597;g119263ff14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2" name="Shape 6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3" name="Google Shape;6603;g119263ff14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4" name="Google Shape;6604;g119263ff14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9" name="Shape 6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0" name="Google Shape;6610;g119263ff14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1" name="Google Shape;6611;g119263ff14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6" name="Shape 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" name="Google Shape;6617;g119263ff14d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8" name="Google Shape;6618;g119263ff14d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0" name="Shape 6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1" name="Google Shape;6711;g119263ff14d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2" name="Google Shape;6712;g119263ff14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0" name="Shape 6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1" name="Google Shape;6721;g119263ff14d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2" name="Google Shape;6722;g119263ff14d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7" name="Shape 6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8" name="Google Shape;6728;g119263ff14d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9" name="Google Shape;6729;g119263ff14d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7" name="Shape 5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8" name="Google Shape;5788;g6e7e45355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9" name="Google Shape;5789;g6e7e45355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4" name="Shape 6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5" name="Google Shape;6735;g11a185eef5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6" name="Google Shape;6736;g11a185eef5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2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3" name="Google Shape;6743;g11a4ec4d5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4" name="Google Shape;6744;g11a4ec4d5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9" name="Shape 6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0" name="Google Shape;6750;g11a185eef5a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1" name="Google Shape;6751;g11a185eef5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7" name="Shape 6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" name="Google Shape;6758;g6edfa80311_0_37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9" name="Google Shape;6759;g6edfa80311_0_37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8" name="Shape 5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9" name="Google Shape;5809;g119263ff14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0" name="Google Shape;5810;g119263ff14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7" name="Shape 5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" name="Google Shape;5918;g119263ff14d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9" name="Google Shape;5919;g119263ff14d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1" name="Shape 6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2" name="Google Shape;6442;g6e7e45355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3" name="Google Shape;6443;g6e7e45355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4" name="Shape 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5" name="Google Shape;6535;g119263ff14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6" name="Google Shape;6536;g119263ff14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2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" name="Google Shape;6543;g119263ff14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4" name="Google Shape;6544;g119263ff14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5" name="Shape 6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6" name="Google Shape;6556;g6e7e45355d_0_2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7" name="Google Shape;6557;g6e7e45355d_0_2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2" name="Shape 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" name="Google Shape;6563;g119263ff14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4" name="Google Shape;6564;g119263ff14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1"/>
          <p:cNvSpPr txBox="1"/>
          <p:nvPr>
            <p:ph hasCustomPrompt="1" type="title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2" name="Google Shape;1892;p11"/>
          <p:cNvSpPr txBox="1"/>
          <p:nvPr>
            <p:ph idx="1" type="body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accent6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8" name="Google Shape;1898;p13"/>
          <p:cNvSpPr txBox="1"/>
          <p:nvPr>
            <p:ph idx="2" type="title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9" name="Google Shape;1899;p13"/>
          <p:cNvSpPr txBox="1"/>
          <p:nvPr>
            <p:ph idx="1" type="subTitle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0" name="Google Shape;1900;p13"/>
          <p:cNvSpPr txBox="1"/>
          <p:nvPr>
            <p:ph idx="3" type="title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1" name="Google Shape;1901;p13"/>
          <p:cNvSpPr txBox="1"/>
          <p:nvPr>
            <p:ph idx="4" type="subTitle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2" name="Google Shape;1902;p13"/>
          <p:cNvSpPr txBox="1"/>
          <p:nvPr>
            <p:ph idx="5" type="title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3" name="Google Shape;1903;p13"/>
          <p:cNvSpPr txBox="1"/>
          <p:nvPr>
            <p:ph idx="6" type="subTitle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4" name="Google Shape;1904;p13"/>
          <p:cNvSpPr txBox="1"/>
          <p:nvPr>
            <p:ph idx="7" type="title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5" name="Google Shape;1905;p13"/>
          <p:cNvSpPr txBox="1"/>
          <p:nvPr>
            <p:ph idx="8" type="subTitle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6" name="Google Shape;1906;p13"/>
          <p:cNvSpPr txBox="1"/>
          <p:nvPr>
            <p:ph idx="9" type="title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7" name="Google Shape;1907;p13"/>
          <p:cNvSpPr txBox="1"/>
          <p:nvPr>
            <p:ph idx="13" type="subTitle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bg>
      <p:bgPr>
        <a:solidFill>
          <a:schemeClr val="accent6"/>
        </a:solidFill>
      </p:bgPr>
    </p:bg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2" name="Google Shape;2282;p14"/>
          <p:cNvSpPr txBox="1"/>
          <p:nvPr>
            <p:ph idx="2" type="title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3" name="Google Shape;2283;p14"/>
          <p:cNvSpPr txBox="1"/>
          <p:nvPr>
            <p:ph idx="1" type="subTitle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4" name="Google Shape;2284;p14"/>
          <p:cNvSpPr txBox="1"/>
          <p:nvPr>
            <p:ph idx="3" type="title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5" name="Google Shape;2285;p14"/>
          <p:cNvSpPr txBox="1"/>
          <p:nvPr>
            <p:ph idx="4" type="subTitle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6"/>
        </a:solid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15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13" name="Google Shape;2313;p15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accent6"/>
        </a:solidFill>
      </p:bgPr>
    </p:bg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/>
          <p:nvPr>
            <p:ph idx="1" type="body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7" name="Google Shape;2317;p16"/>
          <p:cNvSpPr txBox="1"/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BODY_1_1_1">
    <p:bg>
      <p:bgPr>
        <a:solidFill>
          <a:schemeClr val="accent6"/>
        </a:solid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0" name="Google Shape;2320;p17"/>
          <p:cNvSpPr txBox="1"/>
          <p:nvPr>
            <p:ph idx="2"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1" name="Google Shape;2321;p17"/>
          <p:cNvSpPr txBox="1"/>
          <p:nvPr>
            <p:ph idx="1" type="subTitle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2" name="Google Shape;2322;p17"/>
          <p:cNvSpPr txBox="1"/>
          <p:nvPr>
            <p:ph idx="3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3" name="Google Shape;2323;p17"/>
          <p:cNvSpPr txBox="1"/>
          <p:nvPr>
            <p:ph idx="4" type="subTitle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4" name="Google Shape;2324;p17"/>
          <p:cNvSpPr txBox="1"/>
          <p:nvPr>
            <p:ph idx="5" type="title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5" name="Google Shape;2325;p17"/>
          <p:cNvSpPr txBox="1"/>
          <p:nvPr>
            <p:ph idx="6" type="subTitle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accent6"/>
        </a:solid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7" name="Google Shape;2987;p18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8" name="Google Shape;2988;p18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_1">
    <p:bg>
      <p:bgPr>
        <a:solidFill>
          <a:schemeClr val="accent6"/>
        </a:solidFill>
      </p:bgPr>
    </p:bg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8" name="Google Shape;3008;p19"/>
          <p:cNvSpPr txBox="1"/>
          <p:nvPr>
            <p:ph idx="2" type="title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9" name="Google Shape;3009;p19"/>
          <p:cNvSpPr txBox="1"/>
          <p:nvPr>
            <p:ph idx="1" type="subTitle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0" name="Google Shape;3010;p19"/>
          <p:cNvSpPr txBox="1"/>
          <p:nvPr>
            <p:ph idx="3" type="title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1" name="Google Shape;3011;p19"/>
          <p:cNvSpPr txBox="1"/>
          <p:nvPr>
            <p:ph idx="4" type="subTitle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2" name="Google Shape;3012;p19"/>
          <p:cNvSpPr txBox="1"/>
          <p:nvPr>
            <p:ph idx="5" type="title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3" name="Google Shape;3013;p19"/>
          <p:cNvSpPr txBox="1"/>
          <p:nvPr>
            <p:ph idx="6" type="subTitle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4" name="Google Shape;3014;p19"/>
          <p:cNvSpPr txBox="1"/>
          <p:nvPr>
            <p:ph idx="7" type="title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5" name="Google Shape;3015;p19"/>
          <p:cNvSpPr txBox="1"/>
          <p:nvPr>
            <p:ph idx="8" type="subTitle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chemeClr val="accent6"/>
        </a:solidFill>
      </p:bgPr>
    </p:bg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18" name="Google Shape;3018;p20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7" name="Google Shape;727;p3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8" name="Google Shape;728;p3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AND_BODY_1_1_2">
    <p:bg>
      <p:bgPr>
        <a:solidFill>
          <a:schemeClr val="accent6"/>
        </a:solidFill>
      </p:bgPr>
    </p:bg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1" name="Google Shape;3411;p21"/>
          <p:cNvSpPr txBox="1"/>
          <p:nvPr>
            <p:ph idx="2" type="title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2" name="Google Shape;3412;p21"/>
          <p:cNvSpPr txBox="1"/>
          <p:nvPr>
            <p:ph idx="1" type="subTitle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3" name="Google Shape;3413;p21"/>
          <p:cNvSpPr txBox="1"/>
          <p:nvPr>
            <p:ph idx="3" type="title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4" name="Google Shape;3414;p21"/>
          <p:cNvSpPr txBox="1"/>
          <p:nvPr>
            <p:ph idx="4" type="subTitle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5" name="Google Shape;3415;p21"/>
          <p:cNvSpPr txBox="1"/>
          <p:nvPr>
            <p:ph idx="5" type="title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6" name="Google Shape;3416;p21"/>
          <p:cNvSpPr txBox="1"/>
          <p:nvPr>
            <p:ph idx="6" type="subTitle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7" name="Google Shape;3417;p21"/>
          <p:cNvSpPr txBox="1"/>
          <p:nvPr>
            <p:ph idx="7" type="title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8" name="Google Shape;3418;p21"/>
          <p:cNvSpPr txBox="1"/>
          <p:nvPr>
            <p:ph idx="8" type="subTitle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9" name="Google Shape;3419;p21"/>
          <p:cNvSpPr txBox="1"/>
          <p:nvPr>
            <p:ph idx="9" type="title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0" name="Google Shape;3420;p21"/>
          <p:cNvSpPr txBox="1"/>
          <p:nvPr>
            <p:ph idx="13" type="subTitle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1" name="Google Shape;3421;p21"/>
          <p:cNvSpPr txBox="1"/>
          <p:nvPr>
            <p:ph idx="14" type="title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2" name="Google Shape;3422;p21"/>
          <p:cNvSpPr txBox="1"/>
          <p:nvPr>
            <p:ph idx="15" type="subTitle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2">
    <p:bg>
      <p:bgPr>
        <a:solidFill>
          <a:schemeClr val="accent6"/>
        </a:solidFill>
      </p:bgPr>
    </p:bg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25" name="Google Shape;3425;p22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1">
    <p:bg>
      <p:bgPr>
        <a:solidFill>
          <a:schemeClr val="accent6"/>
        </a:solidFill>
      </p:bgPr>
    </p:bg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/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97" name="Google Shape;4097;p23"/>
          <p:cNvSpPr txBox="1"/>
          <p:nvPr>
            <p:ph idx="1" type="subTitle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"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rect b="b" l="l" r="r" t="t"/>
                  <a:pathLst>
                    <a:path extrusionOk="0" h="10885" w="952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rect b="b" l="l" r="r" t="t"/>
                  <a:pathLst>
                    <a:path extrusionOk="0" h="10884" w="1224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rect b="b" l="l" r="r" t="t"/>
                  <a:pathLst>
                    <a:path extrusionOk="0" h="10884" w="952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rect b="b" l="l" r="r" t="t"/>
                  <a:pathLst>
                    <a:path extrusionOk="0" h="10884" w="12247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rect b="b" l="l" r="r" t="t"/>
                  <a:pathLst>
                    <a:path extrusionOk="0" h="12245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rect b="b" l="l" r="r" t="t"/>
                  <a:pathLst>
                    <a:path extrusionOk="0" h="12245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"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AND_TWO_COLUMNS_5">
    <p:spTree>
      <p:nvGrpSpPr>
        <p:cNvPr id="548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2" name="Google Shape;5482;p26"/>
          <p:cNvSpPr txBox="1"/>
          <p:nvPr>
            <p:ph idx="1" type="body"/>
          </p:nvPr>
        </p:nvSpPr>
        <p:spPr>
          <a:xfrm>
            <a:off x="616975" y="1302400"/>
            <a:ext cx="39741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3" name="Google Shape;5483;p26"/>
          <p:cNvSpPr txBox="1"/>
          <p:nvPr>
            <p:ph idx="2" type="body"/>
          </p:nvPr>
        </p:nvSpPr>
        <p:spPr>
          <a:xfrm>
            <a:off x="4419600" y="1302400"/>
            <a:ext cx="41148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4" name="Google Shape;5484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2" name="Google Shape;732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/>
          <p:nvPr>
            <p:ph idx="1" type="subTitle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5"/>
          <p:cNvSpPr txBox="1"/>
          <p:nvPr>
            <p:ph idx="2" type="subTitle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6" name="Google Shape;736;p5"/>
          <p:cNvSpPr txBox="1"/>
          <p:nvPr>
            <p:ph idx="3" type="subTitle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5"/>
          <p:cNvSpPr txBox="1"/>
          <p:nvPr>
            <p:ph idx="4" type="subTitle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8" name="Google Shape;738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6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/>
          <p:nvPr>
            <p:ph idx="1" type="body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3" name="Google Shape;743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"/>
          <p:cNvSpPr txBox="1"/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/>
          <p:nvPr>
            <p:ph idx="1" type="subTitle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65" name="Google Shape;1865;p9"/>
          <p:cNvSpPr txBox="1"/>
          <p:nvPr>
            <p:ph idx="2" type="body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1866" name="Google Shape;1866;p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rect b="b" l="l" r="r" t="t"/>
              <a:pathLst>
                <a:path extrusionOk="0" h="16755" w="8377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rect b="b" l="l" r="r" t="t"/>
              <a:pathLst>
                <a:path extrusionOk="0" h="16755" w="838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rect b="b" l="l" r="r" t="t"/>
              <a:pathLst>
                <a:path extrusionOk="0" h="67019" w="83772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rect b="b" l="l" r="r" t="t"/>
              <a:pathLst>
                <a:path extrusionOk="0" h="58644" w="67018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rect b="b" l="l" r="r" t="t"/>
              <a:pathLst>
                <a:path extrusionOk="0" h="8377" w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rect b="b" l="l" r="r" t="t"/>
              <a:pathLst>
                <a:path extrusionOk="0" h="8377" w="838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rect b="b" l="l" r="r" t="t"/>
              <a:pathLst>
                <a:path extrusionOk="0" h="58643" w="838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rect b="b" l="l" r="r" t="t"/>
              <a:pathLst>
                <a:path extrusionOk="0" h="58643" w="8376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rect b="b" l="l" r="r" t="t"/>
              <a:pathLst>
                <a:path extrusionOk="0" h="8380" w="16756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rect b="b" l="l" r="r" t="t"/>
              <a:pathLst>
                <a:path extrusionOk="0" h="41888" w="83772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rect b="b" l="l" r="r" t="t"/>
              <a:pathLst>
                <a:path extrusionOk="0" h="41885" w="50264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0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0"/>
          <p:cNvSpPr txBox="1"/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slide" Target="/ppt/slides/slide5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8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p27"/>
          <p:cNvSpPr txBox="1"/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SportZ Game Demo</a:t>
            </a:r>
            <a:endParaRPr/>
          </a:p>
        </p:txBody>
      </p:sp>
      <p:grpSp>
        <p:nvGrpSpPr>
          <p:cNvPr id="5490" name="Google Shape;5490;p27"/>
          <p:cNvGrpSpPr/>
          <p:nvPr/>
        </p:nvGrpSpPr>
        <p:grpSpPr>
          <a:xfrm>
            <a:off x="2933218" y="1108096"/>
            <a:ext cx="924613" cy="792521"/>
            <a:chOff x="753950" y="238125"/>
            <a:chExt cx="6111125" cy="5238075"/>
          </a:xfrm>
        </p:grpSpPr>
        <p:sp>
          <p:nvSpPr>
            <p:cNvPr id="5491" name="Google Shape;5491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8" name="Google Shape;5518;p27"/>
          <p:cNvGrpSpPr/>
          <p:nvPr/>
        </p:nvGrpSpPr>
        <p:grpSpPr>
          <a:xfrm>
            <a:off x="4109693" y="1108096"/>
            <a:ext cx="924613" cy="792521"/>
            <a:chOff x="753950" y="238125"/>
            <a:chExt cx="6111125" cy="5238075"/>
          </a:xfrm>
        </p:grpSpPr>
        <p:sp>
          <p:nvSpPr>
            <p:cNvPr id="5519" name="Google Shape;5519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6" name="Google Shape;5546;p27"/>
          <p:cNvGrpSpPr/>
          <p:nvPr/>
        </p:nvGrpSpPr>
        <p:grpSpPr>
          <a:xfrm>
            <a:off x="5286168" y="1108096"/>
            <a:ext cx="924613" cy="792521"/>
            <a:chOff x="753950" y="238125"/>
            <a:chExt cx="6111125" cy="5238075"/>
          </a:xfrm>
        </p:grpSpPr>
        <p:sp>
          <p:nvSpPr>
            <p:cNvPr id="5547" name="Google Shape;5547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4" name="Google Shape;5574;p27"/>
          <p:cNvGrpSpPr/>
          <p:nvPr/>
        </p:nvGrpSpPr>
        <p:grpSpPr>
          <a:xfrm>
            <a:off x="4168521" y="3756598"/>
            <a:ext cx="806956" cy="753207"/>
            <a:chOff x="2022008" y="1397673"/>
            <a:chExt cx="806956" cy="753207"/>
          </a:xfrm>
        </p:grpSpPr>
        <p:sp>
          <p:nvSpPr>
            <p:cNvPr id="5575" name="Google Shape;5575;p27"/>
            <p:cNvSpPr/>
            <p:nvPr/>
          </p:nvSpPr>
          <p:spPr>
            <a:xfrm>
              <a:off x="277410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277410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277410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2720376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2720376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2720376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2720921" y="19354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2720376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2720921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2720376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2720376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2666689" y="209604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2666689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2666689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0" y="1"/>
                  </a:moveTo>
                  <a:lnTo>
                    <a:pt x="0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2667234" y="198914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2666689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2667234" y="193541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2666689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2666689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0" y="0"/>
                  </a:moveTo>
                  <a:lnTo>
                    <a:pt x="0" y="3516"/>
                  </a:lnTo>
                  <a:lnTo>
                    <a:pt x="3518" y="3516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2667234" y="182797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2666689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2612939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261293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261293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2613484" y="198914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261293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261293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2613484" y="1881666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7"/>
            <p:cNvSpPr/>
            <p:nvPr/>
          </p:nvSpPr>
          <p:spPr>
            <a:xfrm>
              <a:off x="2612939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7"/>
            <p:cNvSpPr/>
            <p:nvPr/>
          </p:nvSpPr>
          <p:spPr>
            <a:xfrm>
              <a:off x="261293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7"/>
            <p:cNvSpPr/>
            <p:nvPr/>
          </p:nvSpPr>
          <p:spPr>
            <a:xfrm>
              <a:off x="2613484" y="177424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7"/>
            <p:cNvSpPr/>
            <p:nvPr/>
          </p:nvSpPr>
          <p:spPr>
            <a:xfrm>
              <a:off x="2559206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2559206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2559206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2559751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2559206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2559751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2559206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2559206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2559751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2559206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2559751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2505519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2505519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0" y="1"/>
                  </a:moveTo>
                  <a:lnTo>
                    <a:pt x="0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2505519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2506079" y="193541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2505519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2506079" y="1881666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2505519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0" y="0"/>
                  </a:moveTo>
                  <a:lnTo>
                    <a:pt x="0" y="3516"/>
                  </a:lnTo>
                  <a:lnTo>
                    <a:pt x="3518" y="3516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2506079" y="1827979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2505519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2506079" y="1774246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245178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245178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245178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2452314" y="193541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245178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2451785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2452314" y="1827979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245178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2452314" y="1774246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2398035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2398035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2398035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2398581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2398035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2398581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2398035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2398581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2398035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2398581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2344348" y="204230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2344348" y="1988604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1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2344348" y="1934871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2344878" y="193541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2344348" y="1881137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2344348" y="182745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2344878" y="1827979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2344348" y="1773700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2344878" y="1774246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2290615" y="204230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2290615" y="1988604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2290615" y="1934871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2291144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2290615" y="1881137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2291144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2290615" y="182745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2291144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2290615" y="1773700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2291144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2236850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2236850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2236850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2237410" y="198914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2236850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2237410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2236850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2236850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2237410" y="1827979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2236850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2237410" y="177424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2183178" y="209604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2183178" y="204230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2183178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2183723" y="1989149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2183178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2183178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2183178" y="182745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183178" y="1773700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183723" y="1774246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129429" y="209604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2129429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2129429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0" y="1"/>
                  </a:moveTo>
                  <a:lnTo>
                    <a:pt x="0" y="3519"/>
                  </a:lnTo>
                  <a:lnTo>
                    <a:pt x="3522" y="3519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2129974" y="198914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129429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129974" y="1935416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2129429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2129429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0" y="0"/>
                  </a:moveTo>
                  <a:lnTo>
                    <a:pt x="0" y="3516"/>
                  </a:lnTo>
                  <a:lnTo>
                    <a:pt x="3522" y="3516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2129974" y="1827979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2129429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2075680" y="204230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2075680" y="1988604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97" name="Google Shape;5697;p27"/>
            <p:cNvGrpSpPr/>
            <p:nvPr/>
          </p:nvGrpSpPr>
          <p:grpSpPr>
            <a:xfrm>
              <a:off x="2076240" y="1989149"/>
              <a:ext cx="698445" cy="107436"/>
              <a:chOff x="2076240" y="1989149"/>
              <a:chExt cx="698445" cy="107436"/>
            </a:xfrm>
          </p:grpSpPr>
          <p:sp>
            <p:nvSpPr>
              <p:cNvPr id="5698" name="Google Shape;5698;p27"/>
              <p:cNvSpPr/>
              <p:nvPr/>
            </p:nvSpPr>
            <p:spPr>
              <a:xfrm>
                <a:off x="2720921" y="198914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27"/>
              <p:cNvSpPr/>
              <p:nvPr/>
            </p:nvSpPr>
            <p:spPr>
              <a:xfrm>
                <a:off x="2667234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27"/>
              <p:cNvSpPr/>
              <p:nvPr/>
            </p:nvSpPr>
            <p:spPr>
              <a:xfrm>
                <a:off x="261348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27"/>
              <p:cNvSpPr/>
              <p:nvPr/>
            </p:nvSpPr>
            <p:spPr>
              <a:xfrm>
                <a:off x="2559751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27"/>
              <p:cNvSpPr/>
              <p:nvPr/>
            </p:nvSpPr>
            <p:spPr>
              <a:xfrm>
                <a:off x="2506079" y="1989149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27"/>
              <p:cNvSpPr/>
              <p:nvPr/>
            </p:nvSpPr>
            <p:spPr>
              <a:xfrm>
                <a:off x="2452314" y="1989149"/>
                <a:ext cx="53780" cy="53703"/>
              </a:xfrm>
              <a:custGeom>
                <a:rect b="b" l="l" r="r" t="t"/>
                <a:pathLst>
                  <a:path extrusionOk="0" h="3448" w="3453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27"/>
              <p:cNvSpPr/>
              <p:nvPr/>
            </p:nvSpPr>
            <p:spPr>
              <a:xfrm>
                <a:off x="2398581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27"/>
              <p:cNvSpPr/>
              <p:nvPr/>
            </p:nvSpPr>
            <p:spPr>
              <a:xfrm>
                <a:off x="2344878" y="1989149"/>
                <a:ext cx="53718" cy="53703"/>
              </a:xfrm>
              <a:custGeom>
                <a:rect b="b" l="l" r="r" t="t"/>
                <a:pathLst>
                  <a:path extrusionOk="0" h="3448" w="3449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27"/>
              <p:cNvSpPr/>
              <p:nvPr/>
            </p:nvSpPr>
            <p:spPr>
              <a:xfrm>
                <a:off x="2291144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27"/>
              <p:cNvSpPr/>
              <p:nvPr/>
            </p:nvSpPr>
            <p:spPr>
              <a:xfrm>
                <a:off x="223741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27"/>
              <p:cNvSpPr/>
              <p:nvPr/>
            </p:nvSpPr>
            <p:spPr>
              <a:xfrm>
                <a:off x="2183723" y="204283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27"/>
              <p:cNvSpPr/>
              <p:nvPr/>
            </p:nvSpPr>
            <p:spPr>
              <a:xfrm>
                <a:off x="2129974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Google Shape;5710;p27"/>
              <p:cNvSpPr/>
              <p:nvPr/>
            </p:nvSpPr>
            <p:spPr>
              <a:xfrm>
                <a:off x="2076240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11" name="Google Shape;5711;p27"/>
            <p:cNvSpPr/>
            <p:nvPr/>
          </p:nvSpPr>
          <p:spPr>
            <a:xfrm>
              <a:off x="2075680" y="1934871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2076240" y="1935416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2075680" y="1881137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2076240" y="1881666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2075680" y="182745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2075680" y="1773700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2022008" y="1988604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2022008" y="1934871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2022008" y="1881137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20" name="Google Shape;5720;p27"/>
            <p:cNvGrpSpPr/>
            <p:nvPr/>
          </p:nvGrpSpPr>
          <p:grpSpPr>
            <a:xfrm>
              <a:off x="2022553" y="1397673"/>
              <a:ext cx="805866" cy="752677"/>
              <a:chOff x="2022553" y="1397673"/>
              <a:chExt cx="805866" cy="752677"/>
            </a:xfrm>
          </p:grpSpPr>
          <p:sp>
            <p:nvSpPr>
              <p:cNvPr id="5721" name="Google Shape;5721;p27"/>
              <p:cNvSpPr/>
              <p:nvPr/>
            </p:nvSpPr>
            <p:spPr>
              <a:xfrm>
                <a:off x="2774670" y="198914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2" name="Google Shape;5722;p27"/>
              <p:cNvSpPr/>
              <p:nvPr/>
            </p:nvSpPr>
            <p:spPr>
              <a:xfrm>
                <a:off x="2774670" y="193541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Google Shape;5723;p27"/>
              <p:cNvSpPr/>
              <p:nvPr/>
            </p:nvSpPr>
            <p:spPr>
              <a:xfrm>
                <a:off x="277467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27"/>
              <p:cNvSpPr/>
              <p:nvPr/>
            </p:nvSpPr>
            <p:spPr>
              <a:xfrm>
                <a:off x="2720921" y="204283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27"/>
              <p:cNvSpPr/>
              <p:nvPr/>
            </p:nvSpPr>
            <p:spPr>
              <a:xfrm>
                <a:off x="2720921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Google Shape;5726;p27"/>
              <p:cNvSpPr/>
              <p:nvPr/>
            </p:nvSpPr>
            <p:spPr>
              <a:xfrm>
                <a:off x="2720921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Google Shape;5727;p27"/>
              <p:cNvSpPr/>
              <p:nvPr/>
            </p:nvSpPr>
            <p:spPr>
              <a:xfrm>
                <a:off x="2667234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8" name="Google Shape;5728;p27"/>
              <p:cNvSpPr/>
              <p:nvPr/>
            </p:nvSpPr>
            <p:spPr>
              <a:xfrm>
                <a:off x="2667234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Google Shape;5729;p27"/>
              <p:cNvSpPr/>
              <p:nvPr/>
            </p:nvSpPr>
            <p:spPr>
              <a:xfrm>
                <a:off x="2667234" y="177424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Google Shape;5730;p27"/>
              <p:cNvSpPr/>
              <p:nvPr/>
            </p:nvSpPr>
            <p:spPr>
              <a:xfrm>
                <a:off x="261348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27"/>
              <p:cNvSpPr/>
              <p:nvPr/>
            </p:nvSpPr>
            <p:spPr>
              <a:xfrm>
                <a:off x="2613484" y="193541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27"/>
              <p:cNvSpPr/>
              <p:nvPr/>
            </p:nvSpPr>
            <p:spPr>
              <a:xfrm>
                <a:off x="2613484" y="1827979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27"/>
              <p:cNvSpPr/>
              <p:nvPr/>
            </p:nvSpPr>
            <p:spPr>
              <a:xfrm>
                <a:off x="2612939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4" name="Google Shape;5734;p27"/>
              <p:cNvSpPr/>
              <p:nvPr/>
            </p:nvSpPr>
            <p:spPr>
              <a:xfrm>
                <a:off x="2613484" y="1720512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27"/>
              <p:cNvSpPr/>
              <p:nvPr/>
            </p:nvSpPr>
            <p:spPr>
              <a:xfrm>
                <a:off x="2559751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27"/>
              <p:cNvSpPr/>
              <p:nvPr/>
            </p:nvSpPr>
            <p:spPr>
              <a:xfrm>
                <a:off x="2559751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27"/>
              <p:cNvSpPr/>
              <p:nvPr/>
            </p:nvSpPr>
            <p:spPr>
              <a:xfrm>
                <a:off x="2559206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8" name="Google Shape;5738;p27"/>
              <p:cNvSpPr/>
              <p:nvPr/>
            </p:nvSpPr>
            <p:spPr>
              <a:xfrm>
                <a:off x="2559751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9" name="Google Shape;5739;p27"/>
              <p:cNvSpPr/>
              <p:nvPr/>
            </p:nvSpPr>
            <p:spPr>
              <a:xfrm>
                <a:off x="2506079" y="2042836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0" name="Google Shape;5740;p27"/>
              <p:cNvSpPr/>
              <p:nvPr/>
            </p:nvSpPr>
            <p:spPr>
              <a:xfrm>
                <a:off x="2505519" y="171995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1" name="Google Shape;5741;p27"/>
              <p:cNvSpPr/>
              <p:nvPr/>
            </p:nvSpPr>
            <p:spPr>
              <a:xfrm>
                <a:off x="2506079" y="1720512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2" name="Google Shape;5742;p27"/>
              <p:cNvSpPr/>
              <p:nvPr/>
            </p:nvSpPr>
            <p:spPr>
              <a:xfrm>
                <a:off x="2452314" y="2042836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3" name="Google Shape;5743;p27"/>
              <p:cNvSpPr/>
              <p:nvPr/>
            </p:nvSpPr>
            <p:spPr>
              <a:xfrm>
                <a:off x="2452314" y="1881666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4" name="Google Shape;5744;p27"/>
              <p:cNvSpPr/>
              <p:nvPr/>
            </p:nvSpPr>
            <p:spPr>
              <a:xfrm>
                <a:off x="245178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5" name="Google Shape;5745;p27"/>
              <p:cNvSpPr/>
              <p:nvPr/>
            </p:nvSpPr>
            <p:spPr>
              <a:xfrm>
                <a:off x="2452314" y="172051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27"/>
              <p:cNvSpPr/>
              <p:nvPr/>
            </p:nvSpPr>
            <p:spPr>
              <a:xfrm>
                <a:off x="2451785" y="155878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7" name="Google Shape;5747;p27"/>
              <p:cNvSpPr/>
              <p:nvPr/>
            </p:nvSpPr>
            <p:spPr>
              <a:xfrm>
                <a:off x="2452314" y="1559342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8" name="Google Shape;5748;p27"/>
              <p:cNvSpPr/>
              <p:nvPr/>
            </p:nvSpPr>
            <p:spPr>
              <a:xfrm>
                <a:off x="2451785" y="1505094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0" y="0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27"/>
              <p:cNvSpPr/>
              <p:nvPr/>
            </p:nvSpPr>
            <p:spPr>
              <a:xfrm>
                <a:off x="2452314" y="1505639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27"/>
              <p:cNvSpPr/>
              <p:nvPr/>
            </p:nvSpPr>
            <p:spPr>
              <a:xfrm>
                <a:off x="2398581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27"/>
              <p:cNvSpPr/>
              <p:nvPr/>
            </p:nvSpPr>
            <p:spPr>
              <a:xfrm>
                <a:off x="2398035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Google Shape;5752;p27"/>
              <p:cNvSpPr/>
              <p:nvPr/>
            </p:nvSpPr>
            <p:spPr>
              <a:xfrm>
                <a:off x="2398581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Google Shape;5753;p27"/>
              <p:cNvSpPr/>
              <p:nvPr/>
            </p:nvSpPr>
            <p:spPr>
              <a:xfrm>
                <a:off x="2398035" y="1666280"/>
                <a:ext cx="54855" cy="54777"/>
              </a:xfrm>
              <a:custGeom>
                <a:rect b="b" l="l" r="r" t="t"/>
                <a:pathLst>
                  <a:path extrusionOk="0" h="3517" w="3522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27"/>
              <p:cNvSpPr/>
              <p:nvPr/>
            </p:nvSpPr>
            <p:spPr>
              <a:xfrm>
                <a:off x="2398581" y="1666809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Google Shape;5755;p27"/>
              <p:cNvSpPr/>
              <p:nvPr/>
            </p:nvSpPr>
            <p:spPr>
              <a:xfrm>
                <a:off x="2398035" y="1612515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27"/>
              <p:cNvSpPr/>
              <p:nvPr/>
            </p:nvSpPr>
            <p:spPr>
              <a:xfrm>
                <a:off x="2398581" y="161307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27"/>
              <p:cNvSpPr/>
              <p:nvPr/>
            </p:nvSpPr>
            <p:spPr>
              <a:xfrm>
                <a:off x="2398035" y="1451345"/>
                <a:ext cx="54855" cy="54855"/>
              </a:xfrm>
              <a:custGeom>
                <a:rect b="b" l="l" r="r" t="t"/>
                <a:pathLst>
                  <a:path extrusionOk="0" h="3522" w="3522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27"/>
              <p:cNvSpPr/>
              <p:nvPr/>
            </p:nvSpPr>
            <p:spPr>
              <a:xfrm>
                <a:off x="2398581" y="1451905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27"/>
              <p:cNvSpPr/>
              <p:nvPr/>
            </p:nvSpPr>
            <p:spPr>
              <a:xfrm>
                <a:off x="2398035" y="1397673"/>
                <a:ext cx="54855" cy="54793"/>
              </a:xfrm>
              <a:custGeom>
                <a:rect b="b" l="l" r="r" t="t"/>
                <a:pathLst>
                  <a:path extrusionOk="0" h="3518" w="3522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27"/>
              <p:cNvSpPr/>
              <p:nvPr/>
            </p:nvSpPr>
            <p:spPr>
              <a:xfrm>
                <a:off x="2398581" y="1398218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27"/>
              <p:cNvSpPr/>
              <p:nvPr/>
            </p:nvSpPr>
            <p:spPr>
              <a:xfrm>
                <a:off x="2344878" y="204283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27"/>
              <p:cNvSpPr/>
              <p:nvPr/>
            </p:nvSpPr>
            <p:spPr>
              <a:xfrm>
                <a:off x="2344878" y="1881666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Google Shape;5763;p27"/>
              <p:cNvSpPr/>
              <p:nvPr/>
            </p:nvSpPr>
            <p:spPr>
              <a:xfrm>
                <a:off x="2344348" y="1719951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27"/>
              <p:cNvSpPr/>
              <p:nvPr/>
            </p:nvSpPr>
            <p:spPr>
              <a:xfrm>
                <a:off x="2344878" y="1720512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27"/>
              <p:cNvSpPr/>
              <p:nvPr/>
            </p:nvSpPr>
            <p:spPr>
              <a:xfrm>
                <a:off x="2291144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Google Shape;5766;p27"/>
              <p:cNvSpPr/>
              <p:nvPr/>
            </p:nvSpPr>
            <p:spPr>
              <a:xfrm>
                <a:off x="2290615" y="171995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Google Shape;5767;p27"/>
              <p:cNvSpPr/>
              <p:nvPr/>
            </p:nvSpPr>
            <p:spPr>
              <a:xfrm>
                <a:off x="2291144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27"/>
              <p:cNvSpPr/>
              <p:nvPr/>
            </p:nvSpPr>
            <p:spPr>
              <a:xfrm>
                <a:off x="2237410" y="2096570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27"/>
              <p:cNvSpPr/>
              <p:nvPr/>
            </p:nvSpPr>
            <p:spPr>
              <a:xfrm>
                <a:off x="2237410" y="1881666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Google Shape;5770;p27"/>
              <p:cNvSpPr/>
              <p:nvPr/>
            </p:nvSpPr>
            <p:spPr>
              <a:xfrm>
                <a:off x="2236850" y="1719951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Google Shape;5771;p27"/>
              <p:cNvSpPr/>
              <p:nvPr/>
            </p:nvSpPr>
            <p:spPr>
              <a:xfrm>
                <a:off x="2237410" y="1720512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27"/>
              <p:cNvSpPr/>
              <p:nvPr/>
            </p:nvSpPr>
            <p:spPr>
              <a:xfrm>
                <a:off x="2183723" y="2096570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27"/>
              <p:cNvSpPr/>
              <p:nvPr/>
            </p:nvSpPr>
            <p:spPr>
              <a:xfrm>
                <a:off x="2183723" y="193541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Google Shape;5774;p27"/>
              <p:cNvSpPr/>
              <p:nvPr/>
            </p:nvSpPr>
            <p:spPr>
              <a:xfrm>
                <a:off x="2183723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27"/>
              <p:cNvSpPr/>
              <p:nvPr/>
            </p:nvSpPr>
            <p:spPr>
              <a:xfrm>
                <a:off x="2183723" y="182797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27"/>
              <p:cNvSpPr/>
              <p:nvPr/>
            </p:nvSpPr>
            <p:spPr>
              <a:xfrm>
                <a:off x="2183178" y="1719951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27"/>
              <p:cNvSpPr/>
              <p:nvPr/>
            </p:nvSpPr>
            <p:spPr>
              <a:xfrm>
                <a:off x="2183723" y="1720512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Google Shape;5778;p27"/>
              <p:cNvSpPr/>
              <p:nvPr/>
            </p:nvSpPr>
            <p:spPr>
              <a:xfrm>
                <a:off x="2129974" y="2096570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27"/>
              <p:cNvSpPr/>
              <p:nvPr/>
            </p:nvSpPr>
            <p:spPr>
              <a:xfrm>
                <a:off x="2129974" y="1881666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27"/>
              <p:cNvSpPr/>
              <p:nvPr/>
            </p:nvSpPr>
            <p:spPr>
              <a:xfrm>
                <a:off x="2129974" y="177424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27"/>
              <p:cNvSpPr/>
              <p:nvPr/>
            </p:nvSpPr>
            <p:spPr>
              <a:xfrm>
                <a:off x="2076240" y="204283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27"/>
              <p:cNvSpPr/>
              <p:nvPr/>
            </p:nvSpPr>
            <p:spPr>
              <a:xfrm>
                <a:off x="2076240" y="1827979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27"/>
              <p:cNvSpPr/>
              <p:nvPr/>
            </p:nvSpPr>
            <p:spPr>
              <a:xfrm>
                <a:off x="2076240" y="177424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27"/>
              <p:cNvSpPr/>
              <p:nvPr/>
            </p:nvSpPr>
            <p:spPr>
              <a:xfrm>
                <a:off x="2022553" y="1989149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27"/>
              <p:cNvSpPr/>
              <p:nvPr/>
            </p:nvSpPr>
            <p:spPr>
              <a:xfrm>
                <a:off x="2022553" y="193541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27"/>
              <p:cNvSpPr/>
              <p:nvPr/>
            </p:nvSpPr>
            <p:spPr>
              <a:xfrm>
                <a:off x="2022553" y="1881666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3" name="Shape 6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" name="Google Shape;6574;p36"/>
          <p:cNvSpPr txBox="1"/>
          <p:nvPr>
            <p:ph type="title"/>
          </p:nvPr>
        </p:nvSpPr>
        <p:spPr>
          <a:xfrm>
            <a:off x="483450" y="577175"/>
            <a:ext cx="2058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up: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Invincibility</a:t>
            </a:r>
            <a:endParaRPr/>
          </a:p>
        </p:txBody>
      </p:sp>
      <p:sp>
        <p:nvSpPr>
          <p:cNvPr id="6575" name="Google Shape;6575;p36"/>
          <p:cNvSpPr txBox="1"/>
          <p:nvPr>
            <p:ph idx="1" type="body"/>
          </p:nvPr>
        </p:nvSpPr>
        <p:spPr>
          <a:xfrm>
            <a:off x="2541900" y="577175"/>
            <a:ext cx="66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Picking up an Invincibility power up can make you invincible, but be careful, they have a short duration</a:t>
            </a:r>
            <a:endParaRPr sz="1900"/>
          </a:p>
        </p:txBody>
      </p:sp>
      <p:pic>
        <p:nvPicPr>
          <p:cNvPr id="6576" name="Google Shape;65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05" y="1790725"/>
            <a:ext cx="4123545" cy="293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7" name="Google Shape;65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41875"/>
            <a:ext cx="4553505" cy="284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1" name="Shape 6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2" name="Google Shape;6582;p37"/>
          <p:cNvSpPr txBox="1"/>
          <p:nvPr>
            <p:ph type="title"/>
          </p:nvPr>
        </p:nvSpPr>
        <p:spPr>
          <a:xfrm>
            <a:off x="340825" y="617225"/>
            <a:ext cx="2383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up: Coin Magnet</a:t>
            </a:r>
            <a:endParaRPr/>
          </a:p>
        </p:txBody>
      </p:sp>
      <p:sp>
        <p:nvSpPr>
          <p:cNvPr id="6583" name="Google Shape;6583;p37"/>
          <p:cNvSpPr txBox="1"/>
          <p:nvPr>
            <p:ph idx="1" type="body"/>
          </p:nvPr>
        </p:nvSpPr>
        <p:spPr>
          <a:xfrm>
            <a:off x="2591725" y="617225"/>
            <a:ext cx="66021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Pick up a Coin Magnet power up and the coins will come to you</a:t>
            </a:r>
            <a:r>
              <a:rPr lang="en" sz="1900"/>
              <a:t> </a:t>
            </a:r>
            <a:endParaRPr sz="1900"/>
          </a:p>
        </p:txBody>
      </p:sp>
      <p:pic>
        <p:nvPicPr>
          <p:cNvPr id="6584" name="Google Shape;6584;p37"/>
          <p:cNvPicPr preferRelativeResize="0"/>
          <p:nvPr/>
        </p:nvPicPr>
        <p:blipFill rotWithShape="1">
          <a:blip r:embed="rId3">
            <a:alphaModFix/>
          </a:blip>
          <a:srcRect b="0" l="0" r="5749" t="24282"/>
          <a:stretch/>
        </p:blipFill>
        <p:spPr>
          <a:xfrm>
            <a:off x="395463" y="2242750"/>
            <a:ext cx="3961543" cy="25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5" name="Google Shape;65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63" y="1902800"/>
            <a:ext cx="40481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6" name="Google Shape;65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688" y="1414625"/>
            <a:ext cx="4438913" cy="341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0" name="Shape 6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1" name="Google Shape;6591;p38"/>
          <p:cNvSpPr txBox="1"/>
          <p:nvPr>
            <p:ph type="title"/>
          </p:nvPr>
        </p:nvSpPr>
        <p:spPr>
          <a:xfrm>
            <a:off x="335450" y="921375"/>
            <a:ext cx="2400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Bar &amp; Score Board</a:t>
            </a:r>
            <a:endParaRPr/>
          </a:p>
        </p:txBody>
      </p:sp>
      <p:sp>
        <p:nvSpPr>
          <p:cNvPr id="6592" name="Google Shape;6592;p38"/>
          <p:cNvSpPr txBox="1"/>
          <p:nvPr>
            <p:ph idx="1" type="body"/>
          </p:nvPr>
        </p:nvSpPr>
        <p:spPr>
          <a:xfrm>
            <a:off x="2735450" y="696675"/>
            <a:ext cx="66021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Keep track of your health left and your accumulated score</a:t>
            </a:r>
            <a:endParaRPr sz="1900"/>
          </a:p>
        </p:txBody>
      </p:sp>
      <p:pic>
        <p:nvPicPr>
          <p:cNvPr id="6593" name="Google Shape;65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50" y="2125825"/>
            <a:ext cx="4190725" cy="22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4" name="Google Shape;65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750" y="2165225"/>
            <a:ext cx="4245700" cy="21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8" name="Shape 6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9" name="Google Shape;6599;p39"/>
          <p:cNvSpPr txBox="1"/>
          <p:nvPr>
            <p:ph type="title"/>
          </p:nvPr>
        </p:nvSpPr>
        <p:spPr>
          <a:xfrm>
            <a:off x="1848575" y="841925"/>
            <a:ext cx="168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</a:t>
            </a:r>
            <a:endParaRPr/>
          </a:p>
        </p:txBody>
      </p:sp>
      <p:sp>
        <p:nvSpPr>
          <p:cNvPr id="6600" name="Google Shape;6600;p39"/>
          <p:cNvSpPr txBox="1"/>
          <p:nvPr>
            <p:ph idx="1" type="body"/>
          </p:nvPr>
        </p:nvSpPr>
        <p:spPr>
          <a:xfrm>
            <a:off x="2999100" y="904225"/>
            <a:ext cx="44682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Pause to take a break, restart or exit the game</a:t>
            </a:r>
            <a:endParaRPr sz="1900"/>
          </a:p>
        </p:txBody>
      </p:sp>
      <p:pic>
        <p:nvPicPr>
          <p:cNvPr id="6601" name="Google Shape;66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400" y="1701625"/>
            <a:ext cx="4996082" cy="31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5" name="Shape 6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6" name="Google Shape;6606;p40"/>
          <p:cNvSpPr txBox="1"/>
          <p:nvPr>
            <p:ph type="title"/>
          </p:nvPr>
        </p:nvSpPr>
        <p:spPr>
          <a:xfrm>
            <a:off x="1391375" y="460925"/>
            <a:ext cx="168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</a:t>
            </a:r>
            <a:endParaRPr/>
          </a:p>
        </p:txBody>
      </p:sp>
      <p:sp>
        <p:nvSpPr>
          <p:cNvPr id="6607" name="Google Shape;6607;p40"/>
          <p:cNvSpPr txBox="1"/>
          <p:nvPr>
            <p:ph idx="1" type="body"/>
          </p:nvPr>
        </p:nvSpPr>
        <p:spPr>
          <a:xfrm>
            <a:off x="2541900" y="523225"/>
            <a:ext cx="66021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Oops, you have used up all your lives, better luck next time</a:t>
            </a:r>
            <a:endParaRPr sz="1900"/>
          </a:p>
        </p:txBody>
      </p:sp>
      <p:pic>
        <p:nvPicPr>
          <p:cNvPr id="6608" name="Google Shape;66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250" y="1514247"/>
            <a:ext cx="5737502" cy="31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2" name="Shape 6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3" name="Google Shape;6613;p41"/>
          <p:cNvSpPr txBox="1"/>
          <p:nvPr>
            <p:ph type="title"/>
          </p:nvPr>
        </p:nvSpPr>
        <p:spPr>
          <a:xfrm>
            <a:off x="1055200" y="792025"/>
            <a:ext cx="168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</a:t>
            </a:r>
            <a:endParaRPr/>
          </a:p>
        </p:txBody>
      </p:sp>
      <p:sp>
        <p:nvSpPr>
          <p:cNvPr id="6614" name="Google Shape;6614;p41"/>
          <p:cNvSpPr txBox="1"/>
          <p:nvPr>
            <p:ph idx="1" type="body"/>
          </p:nvPr>
        </p:nvSpPr>
        <p:spPr>
          <a:xfrm>
            <a:off x="2237600" y="679675"/>
            <a:ext cx="66021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Good job on surviving the level, now upgrade yourself and prepare for a tougher battle. The shop accepts coins you collected in the level.</a:t>
            </a:r>
            <a:endParaRPr sz="1900"/>
          </a:p>
        </p:txBody>
      </p:sp>
      <p:pic>
        <p:nvPicPr>
          <p:cNvPr id="6615" name="Google Shape;66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13" y="1516175"/>
            <a:ext cx="6096567" cy="336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9" name="Shape 6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0" name="Google Shape;6620;p42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21" name="Google Shape;6621;p42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and Character Design</a:t>
            </a:r>
            <a:endParaRPr/>
          </a:p>
        </p:txBody>
      </p:sp>
      <p:sp>
        <p:nvSpPr>
          <p:cNvPr id="6622" name="Google Shape;6622;p42"/>
          <p:cNvSpPr txBox="1"/>
          <p:nvPr>
            <p:ph idx="1" type="subTitle"/>
          </p:nvPr>
        </p:nvSpPr>
        <p:spPr>
          <a:xfrm>
            <a:off x="1753050" y="25987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Maps and Character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23" name="Google Shape;6623;p42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624" name="Google Shape;6624;p42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42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42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42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42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42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42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42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42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42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42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42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42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42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42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42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42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42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42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42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42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42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42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4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4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4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4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1" name="Google Shape;6651;p42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652" name="Google Shape;6652;p42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42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42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42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42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42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42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42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42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42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42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42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42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42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42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42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42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42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42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42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42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42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42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4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4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4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4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9" name="Google Shape;6679;p42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680" name="Google Shape;6680;p42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42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42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42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42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42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42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42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42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42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42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42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42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42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42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42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42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42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42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42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42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42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42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4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4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4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4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07" name="Google Shape;6707;p42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8" name="Google Shape;6708;p42">
            <a:hlinkClick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9" name="Google Shape;6709;p42">
            <a:hlinkClick action="ppaction://hlinksldjump" r:id="rId5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3" name="Shape 6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4" name="Google Shape;6714;p43"/>
          <p:cNvSpPr txBox="1"/>
          <p:nvPr>
            <p:ph type="title"/>
          </p:nvPr>
        </p:nvSpPr>
        <p:spPr>
          <a:xfrm>
            <a:off x="894950" y="769625"/>
            <a:ext cx="270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Movable Area</a:t>
            </a:r>
            <a:endParaRPr/>
          </a:p>
        </p:txBody>
      </p:sp>
      <p:sp>
        <p:nvSpPr>
          <p:cNvPr id="6715" name="Google Shape;6715;p43"/>
          <p:cNvSpPr txBox="1"/>
          <p:nvPr>
            <p:ph idx="1" type="body"/>
          </p:nvPr>
        </p:nvSpPr>
        <p:spPr>
          <a:xfrm>
            <a:off x="3125125" y="769625"/>
            <a:ext cx="53853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Your character can run on or jump in between platforms, falling below the platform means instant death</a:t>
            </a:r>
            <a:endParaRPr sz="1900"/>
          </a:p>
        </p:txBody>
      </p:sp>
      <p:sp>
        <p:nvSpPr>
          <p:cNvPr id="6716" name="Google Shape;6716;p43"/>
          <p:cNvSpPr txBox="1"/>
          <p:nvPr>
            <p:ph type="title"/>
          </p:nvPr>
        </p:nvSpPr>
        <p:spPr>
          <a:xfrm>
            <a:off x="362425" y="3325900"/>
            <a:ext cx="1262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 Zone</a:t>
            </a:r>
            <a:endParaRPr/>
          </a:p>
        </p:txBody>
      </p:sp>
      <p:cxnSp>
        <p:nvCxnSpPr>
          <p:cNvPr id="6717" name="Google Shape;6717;p43"/>
          <p:cNvCxnSpPr>
            <a:stCxn id="6716" idx="2"/>
            <a:endCxn id="6718" idx="1"/>
          </p:cNvCxnSpPr>
          <p:nvPr/>
        </p:nvCxnSpPr>
        <p:spPr>
          <a:xfrm>
            <a:off x="993625" y="3898600"/>
            <a:ext cx="1908300" cy="712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19" name="Google Shape;67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350" y="2158325"/>
            <a:ext cx="4401088" cy="24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8" name="Google Shape;6718;p43"/>
          <p:cNvSpPr/>
          <p:nvPr/>
        </p:nvSpPr>
        <p:spPr>
          <a:xfrm>
            <a:off x="2901975" y="4324300"/>
            <a:ext cx="5197200" cy="572700"/>
          </a:xfrm>
          <a:prstGeom prst="roundRect">
            <a:avLst>
              <a:gd fmla="val 16667" name="adj"/>
            </a:avLst>
          </a:prstGeom>
          <a:solidFill>
            <a:srgbClr val="F88C8C">
              <a:alpha val="41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3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Google Shape;6724;p44"/>
          <p:cNvSpPr txBox="1"/>
          <p:nvPr>
            <p:ph type="title"/>
          </p:nvPr>
        </p:nvSpPr>
        <p:spPr>
          <a:xfrm>
            <a:off x="1123550" y="769625"/>
            <a:ext cx="27003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Generation</a:t>
            </a:r>
            <a:endParaRPr/>
          </a:p>
        </p:txBody>
      </p:sp>
      <p:sp>
        <p:nvSpPr>
          <p:cNvPr id="6725" name="Google Shape;6725;p44"/>
          <p:cNvSpPr txBox="1"/>
          <p:nvPr>
            <p:ph idx="1" type="body"/>
          </p:nvPr>
        </p:nvSpPr>
        <p:spPr>
          <a:xfrm>
            <a:off x="3353725" y="769625"/>
            <a:ext cx="53853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each object’s location in game are generated randomly, including the platforms, enemies and coins, etc. </a:t>
            </a:r>
            <a:endParaRPr sz="1900"/>
          </a:p>
        </p:txBody>
      </p:sp>
      <p:pic>
        <p:nvPicPr>
          <p:cNvPr id="6726" name="Google Shape;67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25" y="1615875"/>
            <a:ext cx="5789914" cy="32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0" name="Shape 6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1" name="Google Shape;6731;p45"/>
          <p:cNvSpPr txBox="1"/>
          <p:nvPr>
            <p:ph type="title"/>
          </p:nvPr>
        </p:nvSpPr>
        <p:spPr>
          <a:xfrm>
            <a:off x="1351850" y="769625"/>
            <a:ext cx="27003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Design</a:t>
            </a:r>
            <a:endParaRPr/>
          </a:p>
        </p:txBody>
      </p:sp>
      <p:sp>
        <p:nvSpPr>
          <p:cNvPr id="6732" name="Google Shape;6732;p45"/>
          <p:cNvSpPr txBox="1"/>
          <p:nvPr>
            <p:ph idx="1" type="body"/>
          </p:nvPr>
        </p:nvSpPr>
        <p:spPr>
          <a:xfrm>
            <a:off x="3125425" y="769625"/>
            <a:ext cx="56037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Basketball Theme: I</a:t>
            </a:r>
            <a:r>
              <a:rPr lang="en" sz="2100"/>
              <a:t>nspired by </a:t>
            </a:r>
            <a:r>
              <a:rPr lang="en" sz="2100"/>
              <a:t>legendary</a:t>
            </a:r>
            <a:r>
              <a:rPr lang="en" sz="2100"/>
              <a:t> basketball player </a:t>
            </a:r>
            <a:r>
              <a:rPr b="1" lang="en" sz="2100">
                <a:solidFill>
                  <a:srgbClr val="F1C232"/>
                </a:solidFill>
                <a:latin typeface="Advent Pro"/>
                <a:ea typeface="Advent Pro"/>
                <a:cs typeface="Advent Pro"/>
                <a:sym typeface="Advent Pro"/>
              </a:rPr>
              <a:t>Kobe</a:t>
            </a:r>
            <a:r>
              <a:rPr b="1" lang="en" sz="2100"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b="1" lang="en" sz="2100">
                <a:solidFill>
                  <a:srgbClr val="B4A7D6"/>
                </a:solidFill>
                <a:latin typeface="Advent Pro"/>
                <a:ea typeface="Advent Pro"/>
                <a:cs typeface="Advent Pro"/>
                <a:sym typeface="Advent Pro"/>
              </a:rPr>
              <a:t>Bryant</a:t>
            </a:r>
            <a:endParaRPr b="1" sz="2100">
              <a:solidFill>
                <a:srgbClr val="B4A7D6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6733" name="Google Shape;67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550" y="1637400"/>
            <a:ext cx="1938770" cy="32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0" name="Shape 5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1" name="Google Shape;5791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TABLE OF CONTENTS</a:t>
            </a:r>
            <a:endParaRPr sz="2500"/>
          </a:p>
        </p:txBody>
      </p:sp>
      <p:grpSp>
        <p:nvGrpSpPr>
          <p:cNvPr id="5792" name="Google Shape;5792;p28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93" name="Google Shape;5793;p2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4" name="Google Shape;5794;p2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5" name="Google Shape;5795;p2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6" name="Google Shape;5796;p2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797" name="Google Shape;5797;p2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98" name="Google Shape;5798;p2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9" name="Google Shape;5799;p2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00" name="Google Shape;5800;p2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01" name="Google Shape;5801;p2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02" name="Google Shape;5802;p28">
            <a:hlinkClick action="ppaction://hlinksldjump" r:id="rId3"/>
          </p:cNvPr>
          <p:cNvSpPr txBox="1"/>
          <p:nvPr>
            <p:ph idx="2" type="title"/>
          </p:nvPr>
        </p:nvSpPr>
        <p:spPr>
          <a:xfrm>
            <a:off x="3027600" y="14025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Introduction</a:t>
            </a:r>
            <a:endParaRPr sz="2100"/>
          </a:p>
        </p:txBody>
      </p:sp>
      <p:sp>
        <p:nvSpPr>
          <p:cNvPr id="5803" name="Google Shape;5803;p28"/>
          <p:cNvSpPr txBox="1"/>
          <p:nvPr>
            <p:ph idx="1" type="subTitle"/>
          </p:nvPr>
        </p:nvSpPr>
        <p:spPr>
          <a:xfrm>
            <a:off x="3027600" y="1662296"/>
            <a:ext cx="30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is SportZ?</a:t>
            </a:r>
            <a:endParaRPr sz="2100"/>
          </a:p>
        </p:txBody>
      </p:sp>
      <p:sp>
        <p:nvSpPr>
          <p:cNvPr id="5804" name="Google Shape;5804;p28">
            <a:hlinkClick/>
          </p:cNvPr>
          <p:cNvSpPr txBox="1"/>
          <p:nvPr>
            <p:ph idx="3" type="title"/>
          </p:nvPr>
        </p:nvSpPr>
        <p:spPr>
          <a:xfrm>
            <a:off x="3027600" y="4085721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Environment and Character</a:t>
            </a:r>
            <a:endParaRPr sz="2100"/>
          </a:p>
        </p:txBody>
      </p:sp>
      <p:sp>
        <p:nvSpPr>
          <p:cNvPr id="5805" name="Google Shape;5805;p28"/>
          <p:cNvSpPr txBox="1"/>
          <p:nvPr>
            <p:ph idx="4" type="subTitle"/>
          </p:nvPr>
        </p:nvSpPr>
        <p:spPr>
          <a:xfrm>
            <a:off x="3027600" y="4345522"/>
            <a:ext cx="3088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Maps and Character design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806" name="Google Shape;5806;p28">
            <a:hlinkClick/>
          </p:cNvPr>
          <p:cNvSpPr txBox="1"/>
          <p:nvPr>
            <p:ph idx="7" type="title"/>
          </p:nvPr>
        </p:nvSpPr>
        <p:spPr>
          <a:xfrm>
            <a:off x="3027600" y="259215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Game Play</a:t>
            </a:r>
            <a:endParaRPr sz="2100"/>
          </a:p>
        </p:txBody>
      </p:sp>
      <p:sp>
        <p:nvSpPr>
          <p:cNvPr id="5807" name="Google Shape;5807;p28"/>
          <p:cNvSpPr txBox="1"/>
          <p:nvPr>
            <p:ph idx="8" type="subTitle"/>
          </p:nvPr>
        </p:nvSpPr>
        <p:spPr>
          <a:xfrm>
            <a:off x="3027600" y="2851963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Basic control and UI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7" name="Shape 6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8" name="Google Shape;6738;p46"/>
          <p:cNvSpPr txBox="1"/>
          <p:nvPr>
            <p:ph type="title"/>
          </p:nvPr>
        </p:nvSpPr>
        <p:spPr>
          <a:xfrm>
            <a:off x="1123550" y="769625"/>
            <a:ext cx="27003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Basketball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6739" name="Google Shape;6739;p46"/>
          <p:cNvSpPr txBox="1"/>
          <p:nvPr>
            <p:ph idx="1" type="body"/>
          </p:nvPr>
        </p:nvSpPr>
        <p:spPr>
          <a:xfrm>
            <a:off x="3353725" y="769625"/>
            <a:ext cx="53853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Each character has their own background theme and they transit as the game progresses</a:t>
            </a:r>
            <a:endParaRPr sz="1900"/>
          </a:p>
        </p:txBody>
      </p:sp>
      <p:pic>
        <p:nvPicPr>
          <p:cNvPr id="6740" name="Google Shape;67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550" y="1645175"/>
            <a:ext cx="5789914" cy="32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1" name="Google Shape;6741;p46"/>
          <p:cNvSpPr txBox="1"/>
          <p:nvPr>
            <p:ph idx="1" type="body"/>
          </p:nvPr>
        </p:nvSpPr>
        <p:spPr>
          <a:xfrm>
            <a:off x="4043450" y="1728650"/>
            <a:ext cx="2642700" cy="17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Each Theme has their own set of obstacles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5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6" name="Google Shape;6746;p47"/>
          <p:cNvSpPr txBox="1"/>
          <p:nvPr>
            <p:ph type="title"/>
          </p:nvPr>
        </p:nvSpPr>
        <p:spPr>
          <a:xfrm>
            <a:off x="1351850" y="769625"/>
            <a:ext cx="27003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Design</a:t>
            </a:r>
            <a:endParaRPr/>
          </a:p>
        </p:txBody>
      </p:sp>
      <p:sp>
        <p:nvSpPr>
          <p:cNvPr id="6747" name="Google Shape;6747;p47"/>
          <p:cNvSpPr txBox="1"/>
          <p:nvPr>
            <p:ph idx="1" type="body"/>
          </p:nvPr>
        </p:nvSpPr>
        <p:spPr>
          <a:xfrm>
            <a:off x="3125425" y="769625"/>
            <a:ext cx="56037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Badminton Theme: Generic Badminton Man</a:t>
            </a:r>
            <a:endParaRPr b="1" sz="2100">
              <a:solidFill>
                <a:srgbClr val="B4A7D6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6748" name="Google Shape;67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613" y="1567025"/>
            <a:ext cx="1938770" cy="32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2" name="Shape 6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3" name="Google Shape;6753;p48"/>
          <p:cNvSpPr txBox="1"/>
          <p:nvPr>
            <p:ph type="title"/>
          </p:nvPr>
        </p:nvSpPr>
        <p:spPr>
          <a:xfrm>
            <a:off x="1123550" y="769625"/>
            <a:ext cx="27003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Badminton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6754" name="Google Shape;6754;p48"/>
          <p:cNvSpPr txBox="1"/>
          <p:nvPr>
            <p:ph idx="1" type="body"/>
          </p:nvPr>
        </p:nvSpPr>
        <p:spPr>
          <a:xfrm>
            <a:off x="3353725" y="769625"/>
            <a:ext cx="53853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Each character has their own background theme and they transit as the game progresses</a:t>
            </a:r>
            <a:endParaRPr sz="1900"/>
          </a:p>
        </p:txBody>
      </p:sp>
      <p:pic>
        <p:nvPicPr>
          <p:cNvPr id="6755" name="Google Shape;67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475" y="1611950"/>
            <a:ext cx="5838891" cy="32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6" name="Google Shape;6756;p48"/>
          <p:cNvSpPr txBox="1"/>
          <p:nvPr>
            <p:ph idx="1" type="body"/>
          </p:nvPr>
        </p:nvSpPr>
        <p:spPr>
          <a:xfrm>
            <a:off x="3642900" y="1884925"/>
            <a:ext cx="2642700" cy="17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Each Theme has their own set of obstacles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0" name="Shape 6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1" name="Google Shape;6761;p49"/>
          <p:cNvSpPr txBox="1"/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762" name="Google Shape;6762;p49"/>
          <p:cNvSpPr txBox="1"/>
          <p:nvPr>
            <p:ph idx="1" type="subTitle"/>
          </p:nvPr>
        </p:nvSpPr>
        <p:spPr>
          <a:xfrm>
            <a:off x="2466750" y="2145075"/>
            <a:ext cx="42105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6763" name="Google Shape;6763;p49"/>
          <p:cNvSpPr txBox="1"/>
          <p:nvPr/>
        </p:nvSpPr>
        <p:spPr>
          <a:xfrm>
            <a:off x="2848350" y="4209525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Please keep this slide for attribution.</a:t>
            </a:r>
            <a:endParaRPr b="1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6764" name="Google Shape;6764;p49"/>
          <p:cNvGrpSpPr/>
          <p:nvPr/>
        </p:nvGrpSpPr>
        <p:grpSpPr>
          <a:xfrm>
            <a:off x="5019289" y="3216696"/>
            <a:ext cx="356993" cy="318171"/>
            <a:chOff x="1190625" y="521900"/>
            <a:chExt cx="5219200" cy="4651625"/>
          </a:xfrm>
        </p:grpSpPr>
        <p:sp>
          <p:nvSpPr>
            <p:cNvPr id="6765" name="Google Shape;6765;p49"/>
            <p:cNvSpPr/>
            <p:nvPr/>
          </p:nvSpPr>
          <p:spPr>
            <a:xfrm>
              <a:off x="1190625" y="521900"/>
              <a:ext cx="5219200" cy="4651625"/>
            </a:xfrm>
            <a:custGeom>
              <a:rect b="b" l="l" r="r" t="t"/>
              <a:pathLst>
                <a:path extrusionOk="0" h="186065" w="208768">
                  <a:moveTo>
                    <a:pt x="104384" y="1"/>
                  </a:moveTo>
                  <a:lnTo>
                    <a:pt x="104384" y="13603"/>
                  </a:lnTo>
                  <a:lnTo>
                    <a:pt x="90781" y="13603"/>
                  </a:lnTo>
                  <a:lnTo>
                    <a:pt x="90781" y="27238"/>
                  </a:lnTo>
                  <a:lnTo>
                    <a:pt x="77146" y="27238"/>
                  </a:lnTo>
                  <a:lnTo>
                    <a:pt x="77146" y="54443"/>
                  </a:lnTo>
                  <a:lnTo>
                    <a:pt x="59009" y="54443"/>
                  </a:lnTo>
                  <a:lnTo>
                    <a:pt x="59009" y="40841"/>
                  </a:lnTo>
                  <a:lnTo>
                    <a:pt x="40840" y="40841"/>
                  </a:lnTo>
                  <a:lnTo>
                    <a:pt x="40840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0" y="13603"/>
                  </a:lnTo>
                  <a:lnTo>
                    <a:pt x="0" y="90749"/>
                  </a:lnTo>
                  <a:lnTo>
                    <a:pt x="13602" y="90749"/>
                  </a:lnTo>
                  <a:lnTo>
                    <a:pt x="13602" y="104384"/>
                  </a:lnTo>
                  <a:lnTo>
                    <a:pt x="27238" y="104384"/>
                  </a:lnTo>
                  <a:lnTo>
                    <a:pt x="27238" y="117987"/>
                  </a:lnTo>
                  <a:lnTo>
                    <a:pt x="40840" y="117987"/>
                  </a:lnTo>
                  <a:lnTo>
                    <a:pt x="40840" y="145224"/>
                  </a:lnTo>
                  <a:lnTo>
                    <a:pt x="27238" y="145224"/>
                  </a:lnTo>
                  <a:lnTo>
                    <a:pt x="27238" y="158827"/>
                  </a:lnTo>
                  <a:lnTo>
                    <a:pt x="13602" y="158827"/>
                  </a:lnTo>
                  <a:lnTo>
                    <a:pt x="13602" y="186064"/>
                  </a:lnTo>
                  <a:lnTo>
                    <a:pt x="140689" y="186064"/>
                  </a:lnTo>
                  <a:lnTo>
                    <a:pt x="140689" y="172462"/>
                  </a:lnTo>
                  <a:lnTo>
                    <a:pt x="154292" y="172462"/>
                  </a:lnTo>
                  <a:lnTo>
                    <a:pt x="154292" y="158827"/>
                  </a:lnTo>
                  <a:lnTo>
                    <a:pt x="167927" y="158827"/>
                  </a:lnTo>
                  <a:lnTo>
                    <a:pt x="167927" y="145224"/>
                  </a:lnTo>
                  <a:lnTo>
                    <a:pt x="181530" y="145224"/>
                  </a:lnTo>
                  <a:lnTo>
                    <a:pt x="181530" y="95316"/>
                  </a:lnTo>
                  <a:lnTo>
                    <a:pt x="195165" y="95316"/>
                  </a:lnTo>
                  <a:lnTo>
                    <a:pt x="195165" y="81681"/>
                  </a:lnTo>
                  <a:lnTo>
                    <a:pt x="208767" y="81681"/>
                  </a:lnTo>
                  <a:lnTo>
                    <a:pt x="208767" y="54443"/>
                  </a:lnTo>
                  <a:lnTo>
                    <a:pt x="181530" y="54443"/>
                  </a:lnTo>
                  <a:lnTo>
                    <a:pt x="181530" y="27238"/>
                  </a:lnTo>
                  <a:lnTo>
                    <a:pt x="167927" y="27238"/>
                  </a:lnTo>
                  <a:lnTo>
                    <a:pt x="167927" y="13603"/>
                  </a:lnTo>
                  <a:lnTo>
                    <a:pt x="154292" y="13603"/>
                  </a:lnTo>
                  <a:lnTo>
                    <a:pt x="154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49"/>
            <p:cNvSpPr/>
            <p:nvPr/>
          </p:nvSpPr>
          <p:spPr>
            <a:xfrm>
              <a:off x="1190625" y="861975"/>
              <a:ext cx="1475250" cy="1361900"/>
            </a:xfrm>
            <a:custGeom>
              <a:rect b="b" l="l" r="r" t="t"/>
              <a:pathLst>
                <a:path extrusionOk="0" h="54476" w="59010">
                  <a:moveTo>
                    <a:pt x="0" y="0"/>
                  </a:moveTo>
                  <a:lnTo>
                    <a:pt x="0" y="27238"/>
                  </a:lnTo>
                  <a:lnTo>
                    <a:pt x="27238" y="27238"/>
                  </a:lnTo>
                  <a:lnTo>
                    <a:pt x="27238" y="40840"/>
                  </a:lnTo>
                  <a:lnTo>
                    <a:pt x="40840" y="40840"/>
                  </a:lnTo>
                  <a:lnTo>
                    <a:pt x="40840" y="54475"/>
                  </a:lnTo>
                  <a:lnTo>
                    <a:pt x="59009" y="54475"/>
                  </a:lnTo>
                  <a:lnTo>
                    <a:pt x="59009" y="27238"/>
                  </a:lnTo>
                  <a:lnTo>
                    <a:pt x="40840" y="27238"/>
                  </a:lnTo>
                  <a:lnTo>
                    <a:pt x="40840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49"/>
            <p:cNvSpPr/>
            <p:nvPr/>
          </p:nvSpPr>
          <p:spPr>
            <a:xfrm>
              <a:off x="1530675" y="3471550"/>
              <a:ext cx="1361900" cy="1701975"/>
            </a:xfrm>
            <a:custGeom>
              <a:rect b="b" l="l" r="r" t="t"/>
              <a:pathLst>
                <a:path extrusionOk="0" h="68079" w="54476">
                  <a:moveTo>
                    <a:pt x="40873" y="1"/>
                  </a:moveTo>
                  <a:lnTo>
                    <a:pt x="40873" y="13636"/>
                  </a:lnTo>
                  <a:lnTo>
                    <a:pt x="27238" y="13636"/>
                  </a:lnTo>
                  <a:lnTo>
                    <a:pt x="27238" y="27238"/>
                  </a:lnTo>
                  <a:lnTo>
                    <a:pt x="13636" y="27238"/>
                  </a:lnTo>
                  <a:lnTo>
                    <a:pt x="13636" y="40841"/>
                  </a:lnTo>
                  <a:lnTo>
                    <a:pt x="0" y="40841"/>
                  </a:lnTo>
                  <a:lnTo>
                    <a:pt x="0" y="68078"/>
                  </a:lnTo>
                  <a:lnTo>
                    <a:pt x="27238" y="68078"/>
                  </a:lnTo>
                  <a:lnTo>
                    <a:pt x="27238" y="40841"/>
                  </a:lnTo>
                  <a:lnTo>
                    <a:pt x="40873" y="40841"/>
                  </a:lnTo>
                  <a:lnTo>
                    <a:pt x="40873" y="27238"/>
                  </a:lnTo>
                  <a:lnTo>
                    <a:pt x="54476" y="27238"/>
                  </a:lnTo>
                  <a:lnTo>
                    <a:pt x="544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49"/>
            <p:cNvSpPr/>
            <p:nvPr/>
          </p:nvSpPr>
          <p:spPr>
            <a:xfrm>
              <a:off x="3119250" y="521900"/>
              <a:ext cx="1021050" cy="1021025"/>
            </a:xfrm>
            <a:custGeom>
              <a:rect b="b" l="l" r="r" t="t"/>
              <a:pathLst>
                <a:path extrusionOk="0" h="40841" w="40842">
                  <a:moveTo>
                    <a:pt x="27239" y="1"/>
                  </a:moveTo>
                  <a:lnTo>
                    <a:pt x="27239" y="13603"/>
                  </a:lnTo>
                  <a:lnTo>
                    <a:pt x="13636" y="13603"/>
                  </a:lnTo>
                  <a:lnTo>
                    <a:pt x="13636" y="27238"/>
                  </a:lnTo>
                  <a:lnTo>
                    <a:pt x="1" y="27238"/>
                  </a:lnTo>
                  <a:lnTo>
                    <a:pt x="1" y="40841"/>
                  </a:lnTo>
                  <a:lnTo>
                    <a:pt x="27239" y="40841"/>
                  </a:lnTo>
                  <a:lnTo>
                    <a:pt x="27239" y="27238"/>
                  </a:lnTo>
                  <a:lnTo>
                    <a:pt x="40841" y="27238"/>
                  </a:lnTo>
                  <a:lnTo>
                    <a:pt x="40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49"/>
            <p:cNvSpPr/>
            <p:nvPr/>
          </p:nvSpPr>
          <p:spPr>
            <a:xfrm>
              <a:off x="3800200" y="521900"/>
              <a:ext cx="1247725" cy="340100"/>
            </a:xfrm>
            <a:custGeom>
              <a:rect b="b" l="l" r="r" t="t"/>
              <a:pathLst>
                <a:path extrusionOk="0" h="13604" w="49909">
                  <a:moveTo>
                    <a:pt x="1" y="1"/>
                  </a:moveTo>
                  <a:lnTo>
                    <a:pt x="1" y="13603"/>
                  </a:lnTo>
                  <a:lnTo>
                    <a:pt x="49909" y="13603"/>
                  </a:lnTo>
                  <a:lnTo>
                    <a:pt x="49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49"/>
            <p:cNvSpPr/>
            <p:nvPr/>
          </p:nvSpPr>
          <p:spPr>
            <a:xfrm>
              <a:off x="2211625" y="3471550"/>
              <a:ext cx="680950" cy="680975"/>
            </a:xfrm>
            <a:custGeom>
              <a:rect b="b" l="l" r="r" t="t"/>
              <a:pathLst>
                <a:path extrusionOk="0" h="27239" w="27238">
                  <a:moveTo>
                    <a:pt x="0" y="1"/>
                  </a:moveTo>
                  <a:lnTo>
                    <a:pt x="0" y="27238"/>
                  </a:lnTo>
                  <a:lnTo>
                    <a:pt x="13635" y="27238"/>
                  </a:lnTo>
                  <a:lnTo>
                    <a:pt x="13635" y="13636"/>
                  </a:lnTo>
                  <a:lnTo>
                    <a:pt x="27238" y="13636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49"/>
            <p:cNvSpPr/>
            <p:nvPr/>
          </p:nvSpPr>
          <p:spPr>
            <a:xfrm>
              <a:off x="1530675" y="4492550"/>
              <a:ext cx="3177200" cy="680975"/>
            </a:xfrm>
            <a:custGeom>
              <a:rect b="b" l="l" r="r" t="t"/>
              <a:pathLst>
                <a:path extrusionOk="0" h="27239" w="127088">
                  <a:moveTo>
                    <a:pt x="0" y="1"/>
                  </a:moveTo>
                  <a:lnTo>
                    <a:pt x="0" y="27238"/>
                  </a:lnTo>
                  <a:lnTo>
                    <a:pt x="127087" y="27238"/>
                  </a:lnTo>
                  <a:lnTo>
                    <a:pt x="127087" y="13636"/>
                  </a:lnTo>
                  <a:lnTo>
                    <a:pt x="13636" y="13636"/>
                  </a:lnTo>
                  <a:lnTo>
                    <a:pt x="13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49"/>
            <p:cNvSpPr/>
            <p:nvPr/>
          </p:nvSpPr>
          <p:spPr>
            <a:xfrm>
              <a:off x="3460150" y="861975"/>
              <a:ext cx="340075" cy="340900"/>
            </a:xfrm>
            <a:custGeom>
              <a:rect b="b" l="l" r="r" t="t"/>
              <a:pathLst>
                <a:path extrusionOk="0" h="13636" w="13603">
                  <a:moveTo>
                    <a:pt x="0" y="0"/>
                  </a:moveTo>
                  <a:lnTo>
                    <a:pt x="0" y="13635"/>
                  </a:lnTo>
                  <a:lnTo>
                    <a:pt x="13603" y="13635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49"/>
            <p:cNvSpPr/>
            <p:nvPr/>
          </p:nvSpPr>
          <p:spPr>
            <a:xfrm>
              <a:off x="2665850" y="1202850"/>
              <a:ext cx="794325" cy="1021025"/>
            </a:xfrm>
            <a:custGeom>
              <a:rect b="b" l="l" r="r" t="t"/>
              <a:pathLst>
                <a:path extrusionOk="0" h="40841" w="31773">
                  <a:moveTo>
                    <a:pt x="18137" y="0"/>
                  </a:moveTo>
                  <a:lnTo>
                    <a:pt x="18137" y="27205"/>
                  </a:lnTo>
                  <a:lnTo>
                    <a:pt x="0" y="27205"/>
                  </a:lnTo>
                  <a:lnTo>
                    <a:pt x="0" y="40840"/>
                  </a:lnTo>
                  <a:lnTo>
                    <a:pt x="31772" y="40840"/>
                  </a:lnTo>
                  <a:lnTo>
                    <a:pt x="31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49"/>
            <p:cNvSpPr/>
            <p:nvPr/>
          </p:nvSpPr>
          <p:spPr>
            <a:xfrm>
              <a:off x="5047900" y="861975"/>
              <a:ext cx="340925" cy="340900"/>
            </a:xfrm>
            <a:custGeom>
              <a:rect b="b" l="l" r="r" t="t"/>
              <a:pathLst>
                <a:path extrusionOk="0" h="13636" w="13637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49"/>
            <p:cNvSpPr/>
            <p:nvPr/>
          </p:nvSpPr>
          <p:spPr>
            <a:xfrm>
              <a:off x="5388800" y="1202850"/>
              <a:ext cx="1021025" cy="1361075"/>
            </a:xfrm>
            <a:custGeom>
              <a:rect b="b" l="l" r="r" t="t"/>
              <a:pathLst>
                <a:path extrusionOk="0" h="54443" w="40841">
                  <a:moveTo>
                    <a:pt x="0" y="0"/>
                  </a:moveTo>
                  <a:lnTo>
                    <a:pt x="0" y="40840"/>
                  </a:lnTo>
                  <a:lnTo>
                    <a:pt x="27238" y="40840"/>
                  </a:lnTo>
                  <a:lnTo>
                    <a:pt x="27238" y="54443"/>
                  </a:lnTo>
                  <a:lnTo>
                    <a:pt x="40840" y="54443"/>
                  </a:lnTo>
                  <a:lnTo>
                    <a:pt x="40840" y="27205"/>
                  </a:lnTo>
                  <a:lnTo>
                    <a:pt x="13603" y="27205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49"/>
            <p:cNvSpPr/>
            <p:nvPr/>
          </p:nvSpPr>
          <p:spPr>
            <a:xfrm>
              <a:off x="5047900" y="4152500"/>
              <a:ext cx="340925" cy="340075"/>
            </a:xfrm>
            <a:custGeom>
              <a:rect b="b" l="l" r="r" t="t"/>
              <a:pathLst>
                <a:path extrusionOk="0" h="13603" w="13637">
                  <a:moveTo>
                    <a:pt x="1" y="0"/>
                  </a:moveTo>
                  <a:lnTo>
                    <a:pt x="1" y="13603"/>
                  </a:lnTo>
                  <a:lnTo>
                    <a:pt x="13636" y="13603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49"/>
            <p:cNvSpPr/>
            <p:nvPr/>
          </p:nvSpPr>
          <p:spPr>
            <a:xfrm>
              <a:off x="1871550" y="4152500"/>
              <a:ext cx="340100" cy="340075"/>
            </a:xfrm>
            <a:custGeom>
              <a:rect b="b" l="l" r="r" t="t"/>
              <a:pathLst>
                <a:path extrusionOk="0" h="13603" w="13604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49"/>
            <p:cNvSpPr/>
            <p:nvPr/>
          </p:nvSpPr>
          <p:spPr>
            <a:xfrm>
              <a:off x="4707850" y="4492550"/>
              <a:ext cx="340075" cy="340900"/>
            </a:xfrm>
            <a:custGeom>
              <a:rect b="b" l="l" r="r" t="t"/>
              <a:pathLst>
                <a:path extrusionOk="0" h="13636" w="13603">
                  <a:moveTo>
                    <a:pt x="0" y="1"/>
                  </a:moveTo>
                  <a:lnTo>
                    <a:pt x="0" y="13636"/>
                  </a:lnTo>
                  <a:lnTo>
                    <a:pt x="13603" y="13636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49"/>
            <p:cNvSpPr/>
            <p:nvPr/>
          </p:nvSpPr>
          <p:spPr>
            <a:xfrm>
              <a:off x="5728850" y="2563900"/>
              <a:ext cx="340900" cy="340900"/>
            </a:xfrm>
            <a:custGeom>
              <a:rect b="b" l="l" r="r" t="t"/>
              <a:pathLst>
                <a:path extrusionOk="0" h="13636" w="13636">
                  <a:moveTo>
                    <a:pt x="1" y="1"/>
                  </a:moveTo>
                  <a:lnTo>
                    <a:pt x="1" y="13636"/>
                  </a:lnTo>
                  <a:lnTo>
                    <a:pt x="13636" y="13636"/>
                  </a:lnTo>
                  <a:lnTo>
                    <a:pt x="13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49"/>
            <p:cNvSpPr/>
            <p:nvPr/>
          </p:nvSpPr>
          <p:spPr>
            <a:xfrm>
              <a:off x="5388800" y="2904775"/>
              <a:ext cx="340075" cy="1247750"/>
            </a:xfrm>
            <a:custGeom>
              <a:rect b="b" l="l" r="r" t="t"/>
              <a:pathLst>
                <a:path extrusionOk="0" h="49910" w="13603">
                  <a:moveTo>
                    <a:pt x="0" y="1"/>
                  </a:moveTo>
                  <a:lnTo>
                    <a:pt x="0" y="49909"/>
                  </a:lnTo>
                  <a:lnTo>
                    <a:pt x="13603" y="49909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49"/>
            <p:cNvSpPr/>
            <p:nvPr/>
          </p:nvSpPr>
          <p:spPr>
            <a:xfrm>
              <a:off x="2211625" y="1542900"/>
              <a:ext cx="454250" cy="340100"/>
            </a:xfrm>
            <a:custGeom>
              <a:rect b="b" l="l" r="r" t="t"/>
              <a:pathLst>
                <a:path extrusionOk="0" h="13604" w="18170">
                  <a:moveTo>
                    <a:pt x="0" y="1"/>
                  </a:moveTo>
                  <a:lnTo>
                    <a:pt x="0" y="13603"/>
                  </a:lnTo>
                  <a:lnTo>
                    <a:pt x="18169" y="13603"/>
                  </a:lnTo>
                  <a:lnTo>
                    <a:pt x="18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49"/>
            <p:cNvSpPr/>
            <p:nvPr/>
          </p:nvSpPr>
          <p:spPr>
            <a:xfrm>
              <a:off x="1871550" y="1202850"/>
              <a:ext cx="340100" cy="340075"/>
            </a:xfrm>
            <a:custGeom>
              <a:rect b="b" l="l" r="r" t="t"/>
              <a:pathLst>
                <a:path extrusionOk="0" h="13603" w="13604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49"/>
            <p:cNvSpPr/>
            <p:nvPr/>
          </p:nvSpPr>
          <p:spPr>
            <a:xfrm>
              <a:off x="1190625" y="861975"/>
              <a:ext cx="680950" cy="1928675"/>
            </a:xfrm>
            <a:custGeom>
              <a:rect b="b" l="l" r="r" t="t"/>
              <a:pathLst>
                <a:path extrusionOk="0" h="77147" w="27238">
                  <a:moveTo>
                    <a:pt x="0" y="0"/>
                  </a:moveTo>
                  <a:lnTo>
                    <a:pt x="0" y="77146"/>
                  </a:lnTo>
                  <a:lnTo>
                    <a:pt x="13602" y="77146"/>
                  </a:lnTo>
                  <a:lnTo>
                    <a:pt x="13602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49"/>
            <p:cNvSpPr/>
            <p:nvPr/>
          </p:nvSpPr>
          <p:spPr>
            <a:xfrm>
              <a:off x="1530675" y="2790625"/>
              <a:ext cx="340900" cy="340900"/>
            </a:xfrm>
            <a:custGeom>
              <a:rect b="b" l="l" r="r" t="t"/>
              <a:pathLst>
                <a:path extrusionOk="0" h="13636" w="13636">
                  <a:moveTo>
                    <a:pt x="0" y="0"/>
                  </a:moveTo>
                  <a:lnTo>
                    <a:pt x="0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49"/>
            <p:cNvSpPr/>
            <p:nvPr/>
          </p:nvSpPr>
          <p:spPr>
            <a:xfrm>
              <a:off x="1871550" y="3131500"/>
              <a:ext cx="340100" cy="340075"/>
            </a:xfrm>
            <a:custGeom>
              <a:rect b="b" l="l" r="r" t="t"/>
              <a:pathLst>
                <a:path extrusionOk="0" h="13603" w="13604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6" name="Google Shape;6786;p49"/>
          <p:cNvGrpSpPr/>
          <p:nvPr/>
        </p:nvGrpSpPr>
        <p:grpSpPr>
          <a:xfrm>
            <a:off x="4463331" y="3177874"/>
            <a:ext cx="217320" cy="356993"/>
            <a:chOff x="2211625" y="238125"/>
            <a:chExt cx="3177200" cy="5219200"/>
          </a:xfrm>
        </p:grpSpPr>
        <p:sp>
          <p:nvSpPr>
            <p:cNvPr id="6787" name="Google Shape;6787;p49"/>
            <p:cNvSpPr/>
            <p:nvPr/>
          </p:nvSpPr>
          <p:spPr>
            <a:xfrm>
              <a:off x="2211625" y="238125"/>
              <a:ext cx="3177200" cy="5219200"/>
            </a:xfrm>
            <a:custGeom>
              <a:rect b="b" l="l" r="r" t="t"/>
              <a:pathLst>
                <a:path extrusionOk="0" h="208768" w="127088">
                  <a:moveTo>
                    <a:pt x="54475" y="0"/>
                  </a:moveTo>
                  <a:lnTo>
                    <a:pt x="54475" y="13602"/>
                  </a:lnTo>
                  <a:lnTo>
                    <a:pt x="40840" y="13602"/>
                  </a:lnTo>
                  <a:lnTo>
                    <a:pt x="40840" y="27238"/>
                  </a:lnTo>
                  <a:lnTo>
                    <a:pt x="27238" y="27238"/>
                  </a:lnTo>
                  <a:lnTo>
                    <a:pt x="27238" y="68078"/>
                  </a:lnTo>
                  <a:lnTo>
                    <a:pt x="0" y="68078"/>
                  </a:lnTo>
                  <a:lnTo>
                    <a:pt x="0" y="117986"/>
                  </a:lnTo>
                  <a:lnTo>
                    <a:pt x="27238" y="117986"/>
                  </a:lnTo>
                  <a:lnTo>
                    <a:pt x="27238" y="208767"/>
                  </a:lnTo>
                  <a:lnTo>
                    <a:pt x="81713" y="208767"/>
                  </a:lnTo>
                  <a:lnTo>
                    <a:pt x="81713" y="117986"/>
                  </a:lnTo>
                  <a:lnTo>
                    <a:pt x="108918" y="117986"/>
                  </a:lnTo>
                  <a:lnTo>
                    <a:pt x="108918" y="68078"/>
                  </a:lnTo>
                  <a:lnTo>
                    <a:pt x="81713" y="68078"/>
                  </a:lnTo>
                  <a:lnTo>
                    <a:pt x="81713" y="49908"/>
                  </a:lnTo>
                  <a:lnTo>
                    <a:pt x="127087" y="49908"/>
                  </a:lnTo>
                  <a:lnTo>
                    <a:pt x="1270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49"/>
            <p:cNvSpPr/>
            <p:nvPr/>
          </p:nvSpPr>
          <p:spPr>
            <a:xfrm>
              <a:off x="2892550" y="238125"/>
              <a:ext cx="1021025" cy="1021025"/>
            </a:xfrm>
            <a:custGeom>
              <a:rect b="b" l="l" r="r" t="t"/>
              <a:pathLst>
                <a:path extrusionOk="0" h="40841" w="40841">
                  <a:moveTo>
                    <a:pt x="27238" y="0"/>
                  </a:moveTo>
                  <a:lnTo>
                    <a:pt x="27238" y="13602"/>
                  </a:lnTo>
                  <a:lnTo>
                    <a:pt x="13603" y="13602"/>
                  </a:lnTo>
                  <a:lnTo>
                    <a:pt x="13603" y="27238"/>
                  </a:lnTo>
                  <a:lnTo>
                    <a:pt x="1" y="27238"/>
                  </a:lnTo>
                  <a:lnTo>
                    <a:pt x="1" y="40840"/>
                  </a:lnTo>
                  <a:lnTo>
                    <a:pt x="27238" y="40840"/>
                  </a:lnTo>
                  <a:lnTo>
                    <a:pt x="27238" y="27238"/>
                  </a:lnTo>
                  <a:lnTo>
                    <a:pt x="40841" y="27238"/>
                  </a:lnTo>
                  <a:lnTo>
                    <a:pt x="408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49"/>
            <p:cNvSpPr/>
            <p:nvPr/>
          </p:nvSpPr>
          <p:spPr>
            <a:xfrm>
              <a:off x="3573500" y="238125"/>
              <a:ext cx="1815325" cy="1247725"/>
            </a:xfrm>
            <a:custGeom>
              <a:rect b="b" l="l" r="r" t="t"/>
              <a:pathLst>
                <a:path extrusionOk="0" h="49909" w="72613">
                  <a:moveTo>
                    <a:pt x="0" y="0"/>
                  </a:moveTo>
                  <a:lnTo>
                    <a:pt x="0" y="13602"/>
                  </a:lnTo>
                  <a:lnTo>
                    <a:pt x="58977" y="13602"/>
                  </a:lnTo>
                  <a:lnTo>
                    <a:pt x="58977" y="36306"/>
                  </a:lnTo>
                  <a:lnTo>
                    <a:pt x="27238" y="36306"/>
                  </a:lnTo>
                  <a:lnTo>
                    <a:pt x="27238" y="49908"/>
                  </a:lnTo>
                  <a:lnTo>
                    <a:pt x="72612" y="49908"/>
                  </a:lnTo>
                  <a:lnTo>
                    <a:pt x="726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49"/>
            <p:cNvSpPr/>
            <p:nvPr/>
          </p:nvSpPr>
          <p:spPr>
            <a:xfrm>
              <a:off x="3232625" y="578175"/>
              <a:ext cx="340900" cy="340900"/>
            </a:xfrm>
            <a:custGeom>
              <a:rect b="b" l="l" r="r" t="t"/>
              <a:pathLst>
                <a:path extrusionOk="0" h="13636" w="13636">
                  <a:moveTo>
                    <a:pt x="0" y="0"/>
                  </a:moveTo>
                  <a:lnTo>
                    <a:pt x="0" y="13636"/>
                  </a:lnTo>
                  <a:lnTo>
                    <a:pt x="13635" y="13636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49"/>
            <p:cNvSpPr/>
            <p:nvPr/>
          </p:nvSpPr>
          <p:spPr>
            <a:xfrm>
              <a:off x="2211625" y="919050"/>
              <a:ext cx="2722950" cy="4538275"/>
            </a:xfrm>
            <a:custGeom>
              <a:rect b="b" l="l" r="r" t="t"/>
              <a:pathLst>
                <a:path extrusionOk="0" h="181531" w="108918">
                  <a:moveTo>
                    <a:pt x="27238" y="1"/>
                  </a:moveTo>
                  <a:lnTo>
                    <a:pt x="27238" y="40841"/>
                  </a:lnTo>
                  <a:lnTo>
                    <a:pt x="0" y="40841"/>
                  </a:lnTo>
                  <a:lnTo>
                    <a:pt x="0" y="90749"/>
                  </a:lnTo>
                  <a:lnTo>
                    <a:pt x="27238" y="90749"/>
                  </a:lnTo>
                  <a:lnTo>
                    <a:pt x="27238" y="181530"/>
                  </a:lnTo>
                  <a:lnTo>
                    <a:pt x="81713" y="181530"/>
                  </a:lnTo>
                  <a:lnTo>
                    <a:pt x="81713" y="90749"/>
                  </a:lnTo>
                  <a:lnTo>
                    <a:pt x="108918" y="90749"/>
                  </a:lnTo>
                  <a:lnTo>
                    <a:pt x="108918" y="40841"/>
                  </a:lnTo>
                  <a:lnTo>
                    <a:pt x="81713" y="40841"/>
                  </a:lnTo>
                  <a:lnTo>
                    <a:pt x="81713" y="22671"/>
                  </a:lnTo>
                  <a:lnTo>
                    <a:pt x="68078" y="22671"/>
                  </a:lnTo>
                  <a:lnTo>
                    <a:pt x="68078" y="54443"/>
                  </a:lnTo>
                  <a:lnTo>
                    <a:pt x="95315" y="54443"/>
                  </a:lnTo>
                  <a:lnTo>
                    <a:pt x="95315" y="77147"/>
                  </a:lnTo>
                  <a:lnTo>
                    <a:pt x="68078" y="77147"/>
                  </a:lnTo>
                  <a:lnTo>
                    <a:pt x="68078" y="167928"/>
                  </a:lnTo>
                  <a:lnTo>
                    <a:pt x="40840" y="167928"/>
                  </a:lnTo>
                  <a:lnTo>
                    <a:pt x="40840" y="77147"/>
                  </a:lnTo>
                  <a:lnTo>
                    <a:pt x="13635" y="77147"/>
                  </a:lnTo>
                  <a:lnTo>
                    <a:pt x="13635" y="54443"/>
                  </a:lnTo>
                  <a:lnTo>
                    <a:pt x="40840" y="54443"/>
                  </a:lnTo>
                  <a:lnTo>
                    <a:pt x="40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2" name="Google Shape;6792;p49"/>
          <p:cNvGrpSpPr/>
          <p:nvPr/>
        </p:nvGrpSpPr>
        <p:grpSpPr>
          <a:xfrm>
            <a:off x="3767701" y="3177874"/>
            <a:ext cx="356993" cy="356993"/>
            <a:chOff x="1190625" y="238125"/>
            <a:chExt cx="5219200" cy="5219200"/>
          </a:xfrm>
        </p:grpSpPr>
        <p:sp>
          <p:nvSpPr>
            <p:cNvPr id="6793" name="Google Shape;6793;p49"/>
            <p:cNvSpPr/>
            <p:nvPr/>
          </p:nvSpPr>
          <p:spPr>
            <a:xfrm>
              <a:off x="1190625" y="1940050"/>
              <a:ext cx="1361900" cy="3517275"/>
            </a:xfrm>
            <a:custGeom>
              <a:rect b="b" l="l" r="r" t="t"/>
              <a:pathLst>
                <a:path extrusionOk="0" h="140691" w="54476"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49"/>
            <p:cNvSpPr/>
            <p:nvPr/>
          </p:nvSpPr>
          <p:spPr>
            <a:xfrm>
              <a:off x="1190625" y="238125"/>
              <a:ext cx="1361900" cy="1361900"/>
            </a:xfrm>
            <a:custGeom>
              <a:rect b="b" l="l" r="r" t="t"/>
              <a:pathLst>
                <a:path extrusionOk="0" h="54476" w="54476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40840"/>
                  </a:lnTo>
                  <a:lnTo>
                    <a:pt x="13602" y="40840"/>
                  </a:lnTo>
                  <a:lnTo>
                    <a:pt x="13602" y="54475"/>
                  </a:lnTo>
                  <a:lnTo>
                    <a:pt x="40840" y="54475"/>
                  </a:lnTo>
                  <a:lnTo>
                    <a:pt x="40840" y="40840"/>
                  </a:lnTo>
                  <a:lnTo>
                    <a:pt x="54475" y="40840"/>
                  </a:lnTo>
                  <a:lnTo>
                    <a:pt x="54475" y="13602"/>
                  </a:lnTo>
                  <a:lnTo>
                    <a:pt x="40840" y="13602"/>
                  </a:lnTo>
                  <a:lnTo>
                    <a:pt x="40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49"/>
            <p:cNvSpPr/>
            <p:nvPr/>
          </p:nvSpPr>
          <p:spPr>
            <a:xfrm>
              <a:off x="3005900" y="1940050"/>
              <a:ext cx="3403925" cy="3517275"/>
            </a:xfrm>
            <a:custGeom>
              <a:rect b="b" l="l" r="r" t="t"/>
              <a:pathLst>
                <a:path extrusionOk="0" h="140691" w="136157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86248" y="54476"/>
                  </a:lnTo>
                  <a:lnTo>
                    <a:pt x="86248" y="140690"/>
                  </a:lnTo>
                  <a:lnTo>
                    <a:pt x="136156" y="140690"/>
                  </a:lnTo>
                  <a:lnTo>
                    <a:pt x="136156" y="27238"/>
                  </a:lnTo>
                  <a:lnTo>
                    <a:pt x="122554" y="27238"/>
                  </a:lnTo>
                  <a:lnTo>
                    <a:pt x="122554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49"/>
            <p:cNvSpPr/>
            <p:nvPr/>
          </p:nvSpPr>
          <p:spPr>
            <a:xfrm>
              <a:off x="1190625" y="238125"/>
              <a:ext cx="680950" cy="680950"/>
            </a:xfrm>
            <a:custGeom>
              <a:rect b="b" l="l" r="r" t="t"/>
              <a:pathLst>
                <a:path extrusionOk="0" h="27238" w="27238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27238"/>
                  </a:lnTo>
                  <a:lnTo>
                    <a:pt x="27238" y="27238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49"/>
            <p:cNvSpPr/>
            <p:nvPr/>
          </p:nvSpPr>
          <p:spPr>
            <a:xfrm>
              <a:off x="3913550" y="1940050"/>
              <a:ext cx="680975" cy="680975"/>
            </a:xfrm>
            <a:custGeom>
              <a:rect b="b" l="l" r="r" t="t"/>
              <a:pathLst>
                <a:path extrusionOk="0" h="27239" w="27239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49"/>
            <p:cNvSpPr/>
            <p:nvPr/>
          </p:nvSpPr>
          <p:spPr>
            <a:xfrm>
              <a:off x="3005900" y="1940050"/>
              <a:ext cx="680975" cy="680975"/>
            </a:xfrm>
            <a:custGeom>
              <a:rect b="b" l="l" r="r" t="t"/>
              <a:pathLst>
                <a:path extrusionOk="0" h="27239" w="27239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49"/>
            <p:cNvSpPr/>
            <p:nvPr/>
          </p:nvSpPr>
          <p:spPr>
            <a:xfrm>
              <a:off x="1190625" y="1940050"/>
              <a:ext cx="680950" cy="680975"/>
            </a:xfrm>
            <a:custGeom>
              <a:rect b="b" l="l" r="r" t="t"/>
              <a:pathLst>
                <a:path extrusionOk="0" h="27239" w="27238">
                  <a:moveTo>
                    <a:pt x="0" y="1"/>
                  </a:moveTo>
                  <a:lnTo>
                    <a:pt x="0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49"/>
            <p:cNvSpPr/>
            <p:nvPr/>
          </p:nvSpPr>
          <p:spPr>
            <a:xfrm>
              <a:off x="3005900" y="1940050"/>
              <a:ext cx="2722975" cy="3517275"/>
            </a:xfrm>
            <a:custGeom>
              <a:rect b="b" l="l" r="r" t="t"/>
              <a:pathLst>
                <a:path extrusionOk="0" h="140691" w="108919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36307" y="54476"/>
                  </a:lnTo>
                  <a:lnTo>
                    <a:pt x="36307" y="127088"/>
                  </a:lnTo>
                  <a:lnTo>
                    <a:pt x="13603" y="127088"/>
                  </a:lnTo>
                  <a:lnTo>
                    <a:pt x="13603" y="13603"/>
                  </a:lnTo>
                  <a:lnTo>
                    <a:pt x="36307" y="13603"/>
                  </a:lnTo>
                  <a:lnTo>
                    <a:pt x="36307" y="27238"/>
                  </a:lnTo>
                  <a:lnTo>
                    <a:pt x="49942" y="27238"/>
                  </a:lnTo>
                  <a:lnTo>
                    <a:pt x="49942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49"/>
            <p:cNvSpPr/>
            <p:nvPr/>
          </p:nvSpPr>
          <p:spPr>
            <a:xfrm>
              <a:off x="5162075" y="2621000"/>
              <a:ext cx="1247750" cy="2836325"/>
            </a:xfrm>
            <a:custGeom>
              <a:rect b="b" l="l" r="r" t="t"/>
              <a:pathLst>
                <a:path extrusionOk="0" h="113453" w="49910">
                  <a:moveTo>
                    <a:pt x="36307" y="0"/>
                  </a:moveTo>
                  <a:lnTo>
                    <a:pt x="36307" y="99850"/>
                  </a:lnTo>
                  <a:lnTo>
                    <a:pt x="13603" y="99850"/>
                  </a:lnTo>
                  <a:lnTo>
                    <a:pt x="13603" y="27238"/>
                  </a:lnTo>
                  <a:lnTo>
                    <a:pt x="1" y="27238"/>
                  </a:lnTo>
                  <a:lnTo>
                    <a:pt x="1" y="113452"/>
                  </a:lnTo>
                  <a:lnTo>
                    <a:pt x="49909" y="113452"/>
                  </a:lnTo>
                  <a:lnTo>
                    <a:pt x="499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49"/>
            <p:cNvSpPr/>
            <p:nvPr/>
          </p:nvSpPr>
          <p:spPr>
            <a:xfrm>
              <a:off x="1190625" y="1940050"/>
              <a:ext cx="1361900" cy="3517275"/>
            </a:xfrm>
            <a:custGeom>
              <a:rect b="b" l="l" r="r" t="t"/>
              <a:pathLst>
                <a:path extrusionOk="0" h="140691" w="54476">
                  <a:moveTo>
                    <a:pt x="40840" y="13603"/>
                  </a:moveTo>
                  <a:lnTo>
                    <a:pt x="40840" y="127088"/>
                  </a:lnTo>
                  <a:lnTo>
                    <a:pt x="13602" y="127088"/>
                  </a:lnTo>
                  <a:lnTo>
                    <a:pt x="13602" y="13603"/>
                  </a:lnTo>
                  <a:close/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49"/>
            <p:cNvSpPr/>
            <p:nvPr/>
          </p:nvSpPr>
          <p:spPr>
            <a:xfrm>
              <a:off x="1530675" y="238125"/>
              <a:ext cx="680975" cy="340075"/>
            </a:xfrm>
            <a:custGeom>
              <a:rect b="b" l="l" r="r" t="t"/>
              <a:pathLst>
                <a:path extrusionOk="0" h="13603" w="27239">
                  <a:moveTo>
                    <a:pt x="0" y="0"/>
                  </a:moveTo>
                  <a:lnTo>
                    <a:pt x="0" y="13602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49"/>
            <p:cNvSpPr/>
            <p:nvPr/>
          </p:nvSpPr>
          <p:spPr>
            <a:xfrm>
              <a:off x="1530675" y="1259125"/>
              <a:ext cx="680975" cy="340900"/>
            </a:xfrm>
            <a:custGeom>
              <a:rect b="b" l="l" r="r" t="t"/>
              <a:pathLst>
                <a:path extrusionOk="0" h="13636" w="27239">
                  <a:moveTo>
                    <a:pt x="0" y="0"/>
                  </a:moveTo>
                  <a:lnTo>
                    <a:pt x="0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49"/>
            <p:cNvSpPr/>
            <p:nvPr/>
          </p:nvSpPr>
          <p:spPr>
            <a:xfrm>
              <a:off x="1190625" y="578175"/>
              <a:ext cx="340075" cy="680975"/>
            </a:xfrm>
            <a:custGeom>
              <a:rect b="b" l="l" r="r" t="t"/>
              <a:pathLst>
                <a:path extrusionOk="0" h="27239" w="13603">
                  <a:moveTo>
                    <a:pt x="0" y="0"/>
                  </a:moveTo>
                  <a:lnTo>
                    <a:pt x="0" y="27238"/>
                  </a:lnTo>
                  <a:lnTo>
                    <a:pt x="13602" y="27238"/>
                  </a:lnTo>
                  <a:lnTo>
                    <a:pt x="13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49"/>
            <p:cNvSpPr/>
            <p:nvPr/>
          </p:nvSpPr>
          <p:spPr>
            <a:xfrm>
              <a:off x="2211625" y="578175"/>
              <a:ext cx="340900" cy="680975"/>
            </a:xfrm>
            <a:custGeom>
              <a:rect b="b" l="l" r="r" t="t"/>
              <a:pathLst>
                <a:path extrusionOk="0" h="27239" w="13636">
                  <a:moveTo>
                    <a:pt x="0" y="0"/>
                  </a:moveTo>
                  <a:lnTo>
                    <a:pt x="0" y="27238"/>
                  </a:lnTo>
                  <a:lnTo>
                    <a:pt x="13635" y="27238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49"/>
            <p:cNvSpPr/>
            <p:nvPr/>
          </p:nvSpPr>
          <p:spPr>
            <a:xfrm>
              <a:off x="5728850" y="2280125"/>
              <a:ext cx="340900" cy="340900"/>
            </a:xfrm>
            <a:custGeom>
              <a:rect b="b" l="l" r="r" t="t"/>
              <a:pathLst>
                <a:path extrusionOk="0" h="13636" w="13636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49"/>
            <p:cNvSpPr/>
            <p:nvPr/>
          </p:nvSpPr>
          <p:spPr>
            <a:xfrm>
              <a:off x="4254425" y="2961050"/>
              <a:ext cx="907675" cy="340900"/>
            </a:xfrm>
            <a:custGeom>
              <a:rect b="b" l="l" r="r" t="t"/>
              <a:pathLst>
                <a:path extrusionOk="0" h="13636" w="36307">
                  <a:moveTo>
                    <a:pt x="1" y="1"/>
                  </a:moveTo>
                  <a:lnTo>
                    <a:pt x="1" y="13636"/>
                  </a:lnTo>
                  <a:lnTo>
                    <a:pt x="36307" y="13636"/>
                  </a:lnTo>
                  <a:lnTo>
                    <a:pt x="36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1" name="Shape 5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2" name="Google Shape;5812;p29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13" name="Google Shape;5813;p29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14" name="Google Shape;5814;p29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SportZ?</a:t>
            </a:r>
            <a:endParaRPr/>
          </a:p>
        </p:txBody>
      </p:sp>
      <p:grpSp>
        <p:nvGrpSpPr>
          <p:cNvPr id="5815" name="Google Shape;5815;p29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816" name="Google Shape;5816;p2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3" name="Google Shape;5843;p29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844" name="Google Shape;5844;p2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1" name="Google Shape;5871;p29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872" name="Google Shape;5872;p2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9" name="Google Shape;5899;p29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5900" name="Google Shape;5900;p29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9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9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9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4" name="Google Shape;5904;p29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5905" name="Google Shape;5905;p29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9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9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9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9" name="Google Shape;5909;p29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5910" name="Google Shape;5910;p29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9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9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9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14" name="Google Shape;5914;p29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5" name="Google Shape;5915;p29">
            <a:hlinkClick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6" name="Google Shape;5916;p29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0" name="Shape 5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1" name="Google Shape;5921;p30"/>
          <p:cNvSpPr txBox="1"/>
          <p:nvPr>
            <p:ph type="title"/>
          </p:nvPr>
        </p:nvSpPr>
        <p:spPr>
          <a:xfrm>
            <a:off x="2947250" y="343900"/>
            <a:ext cx="4512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What is </a:t>
            </a:r>
            <a:r>
              <a:rPr lang="en" sz="2900"/>
              <a:t>SportZ?</a:t>
            </a:r>
            <a:endParaRPr sz="2900"/>
          </a:p>
        </p:txBody>
      </p:sp>
      <p:sp>
        <p:nvSpPr>
          <p:cNvPr id="5922" name="Google Shape;5922;p30"/>
          <p:cNvSpPr txBox="1"/>
          <p:nvPr>
            <p:ph idx="1" type="body"/>
          </p:nvPr>
        </p:nvSpPr>
        <p:spPr>
          <a:xfrm>
            <a:off x="1087050" y="916600"/>
            <a:ext cx="69699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➢"/>
            </a:pPr>
            <a:r>
              <a:rPr lang="en" sz="2400">
                <a:solidFill>
                  <a:schemeClr val="lt1"/>
                </a:solidFill>
              </a:rPr>
              <a:t>An </a:t>
            </a:r>
            <a:r>
              <a:rPr b="1" lang="en" sz="24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Endless Runner</a:t>
            </a:r>
            <a:r>
              <a:rPr lang="en" sz="2400">
                <a:solidFill>
                  <a:schemeClr val="lt1"/>
                </a:solidFill>
              </a:rPr>
              <a:t> game inspired by games such as “Jetpack Joyride” and “Gravity Guy”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➢"/>
            </a:pPr>
            <a:r>
              <a:rPr lang="en" sz="2400">
                <a:solidFill>
                  <a:schemeClr val="lt1"/>
                </a:solidFill>
              </a:rPr>
              <a:t>Players need to constantly jump from platform to platform while avoiding obstacles and zombies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➢"/>
            </a:pPr>
            <a:r>
              <a:rPr lang="en" sz="2400">
                <a:solidFill>
                  <a:schemeClr val="lt1"/>
                </a:solidFill>
              </a:rPr>
              <a:t>Objective is to obtain a high score and beat the player’s previous best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5923" name="Google Shape;5923;p30"/>
          <p:cNvGrpSpPr/>
          <p:nvPr/>
        </p:nvGrpSpPr>
        <p:grpSpPr>
          <a:xfrm>
            <a:off x="1840921" y="372788"/>
            <a:ext cx="764099" cy="451810"/>
            <a:chOff x="1833987" y="2604860"/>
            <a:chExt cx="1182999" cy="699504"/>
          </a:xfrm>
        </p:grpSpPr>
        <p:sp>
          <p:nvSpPr>
            <p:cNvPr id="5924" name="Google Shape;5924;p30"/>
            <p:cNvSpPr/>
            <p:nvPr/>
          </p:nvSpPr>
          <p:spPr>
            <a:xfrm>
              <a:off x="290844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0"/>
            <p:cNvSpPr/>
            <p:nvPr/>
          </p:nvSpPr>
          <p:spPr>
            <a:xfrm>
              <a:off x="290844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0"/>
            <p:cNvSpPr/>
            <p:nvPr/>
          </p:nvSpPr>
          <p:spPr>
            <a:xfrm>
              <a:off x="290897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0"/>
            <p:cNvSpPr/>
            <p:nvPr/>
          </p:nvSpPr>
          <p:spPr>
            <a:xfrm>
              <a:off x="290844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0"/>
            <p:cNvSpPr/>
            <p:nvPr/>
          </p:nvSpPr>
          <p:spPr>
            <a:xfrm>
              <a:off x="290897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0"/>
            <p:cNvSpPr/>
            <p:nvPr/>
          </p:nvSpPr>
          <p:spPr>
            <a:xfrm>
              <a:off x="290844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0"/>
            <p:cNvSpPr/>
            <p:nvPr/>
          </p:nvSpPr>
          <p:spPr>
            <a:xfrm>
              <a:off x="2908973" y="2927730"/>
              <a:ext cx="53780" cy="53765"/>
            </a:xfrm>
            <a:custGeom>
              <a:rect b="b" l="l" r="r" t="t"/>
              <a:pathLst>
                <a:path extrusionOk="0" h="3452" w="3453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0"/>
            <p:cNvSpPr/>
            <p:nvPr/>
          </p:nvSpPr>
          <p:spPr>
            <a:xfrm>
              <a:off x="290844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0"/>
            <p:cNvSpPr/>
            <p:nvPr/>
          </p:nvSpPr>
          <p:spPr>
            <a:xfrm>
              <a:off x="290897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0"/>
            <p:cNvSpPr/>
            <p:nvPr/>
          </p:nvSpPr>
          <p:spPr>
            <a:xfrm>
              <a:off x="290844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0"/>
            <p:cNvSpPr/>
            <p:nvPr/>
          </p:nvSpPr>
          <p:spPr>
            <a:xfrm>
              <a:off x="290897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0"/>
            <p:cNvSpPr/>
            <p:nvPr/>
          </p:nvSpPr>
          <p:spPr>
            <a:xfrm>
              <a:off x="285471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0"/>
            <p:cNvSpPr/>
            <p:nvPr/>
          </p:nvSpPr>
          <p:spPr>
            <a:xfrm>
              <a:off x="2855240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0"/>
            <p:cNvSpPr/>
            <p:nvPr/>
          </p:nvSpPr>
          <p:spPr>
            <a:xfrm>
              <a:off x="285471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0"/>
            <p:cNvSpPr/>
            <p:nvPr/>
          </p:nvSpPr>
          <p:spPr>
            <a:xfrm>
              <a:off x="285471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0"/>
            <p:cNvSpPr/>
            <p:nvPr/>
          </p:nvSpPr>
          <p:spPr>
            <a:xfrm>
              <a:off x="2855240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0"/>
            <p:cNvSpPr/>
            <p:nvPr/>
          </p:nvSpPr>
          <p:spPr>
            <a:xfrm>
              <a:off x="285471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0"/>
            <p:cNvSpPr/>
            <p:nvPr/>
          </p:nvSpPr>
          <p:spPr>
            <a:xfrm>
              <a:off x="2855240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0"/>
            <p:cNvSpPr/>
            <p:nvPr/>
          </p:nvSpPr>
          <p:spPr>
            <a:xfrm>
              <a:off x="285471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0"/>
            <p:cNvSpPr/>
            <p:nvPr/>
          </p:nvSpPr>
          <p:spPr>
            <a:xfrm>
              <a:off x="285471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0"/>
            <p:cNvSpPr/>
            <p:nvPr/>
          </p:nvSpPr>
          <p:spPr>
            <a:xfrm>
              <a:off x="2855240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0"/>
            <p:cNvSpPr/>
            <p:nvPr/>
          </p:nvSpPr>
          <p:spPr>
            <a:xfrm>
              <a:off x="285471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0"/>
            <p:cNvSpPr/>
            <p:nvPr/>
          </p:nvSpPr>
          <p:spPr>
            <a:xfrm>
              <a:off x="2855240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0"/>
            <p:cNvSpPr/>
            <p:nvPr/>
          </p:nvSpPr>
          <p:spPr>
            <a:xfrm>
              <a:off x="285471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0"/>
            <p:cNvSpPr/>
            <p:nvPr/>
          </p:nvSpPr>
          <p:spPr>
            <a:xfrm>
              <a:off x="285471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0"/>
            <p:cNvSpPr/>
            <p:nvPr/>
          </p:nvSpPr>
          <p:spPr>
            <a:xfrm>
              <a:off x="2855240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0"/>
            <p:cNvSpPr/>
            <p:nvPr/>
          </p:nvSpPr>
          <p:spPr>
            <a:xfrm>
              <a:off x="2801007" y="3142120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0"/>
            <p:cNvSpPr/>
            <p:nvPr/>
          </p:nvSpPr>
          <p:spPr>
            <a:xfrm>
              <a:off x="2801568" y="314264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0"/>
            <p:cNvSpPr/>
            <p:nvPr/>
          </p:nvSpPr>
          <p:spPr>
            <a:xfrm>
              <a:off x="2801007" y="3088355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0"/>
            <p:cNvSpPr/>
            <p:nvPr/>
          </p:nvSpPr>
          <p:spPr>
            <a:xfrm>
              <a:off x="2801007" y="3034684"/>
              <a:ext cx="54808" cy="54777"/>
            </a:xfrm>
            <a:custGeom>
              <a:rect b="b" l="l" r="r" t="t"/>
              <a:pathLst>
                <a:path extrusionOk="0" h="3517" w="3519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30"/>
            <p:cNvSpPr/>
            <p:nvPr/>
          </p:nvSpPr>
          <p:spPr>
            <a:xfrm>
              <a:off x="2801568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0"/>
            <p:cNvSpPr/>
            <p:nvPr/>
          </p:nvSpPr>
          <p:spPr>
            <a:xfrm>
              <a:off x="2801007" y="2980919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0"/>
            <p:cNvSpPr/>
            <p:nvPr/>
          </p:nvSpPr>
          <p:spPr>
            <a:xfrm>
              <a:off x="2801007" y="292718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0"/>
            <p:cNvSpPr/>
            <p:nvPr/>
          </p:nvSpPr>
          <p:spPr>
            <a:xfrm>
              <a:off x="2801568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0"/>
            <p:cNvSpPr/>
            <p:nvPr/>
          </p:nvSpPr>
          <p:spPr>
            <a:xfrm>
              <a:off x="2801007" y="2873498"/>
              <a:ext cx="54808" cy="54793"/>
            </a:xfrm>
            <a:custGeom>
              <a:rect b="b" l="l" r="r" t="t"/>
              <a:pathLst>
                <a:path extrusionOk="0" h="3518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0"/>
            <p:cNvSpPr/>
            <p:nvPr/>
          </p:nvSpPr>
          <p:spPr>
            <a:xfrm>
              <a:off x="2801007" y="2819764"/>
              <a:ext cx="54808" cy="54840"/>
            </a:xfrm>
            <a:custGeom>
              <a:rect b="b" l="l" r="r" t="t"/>
              <a:pathLst>
                <a:path extrusionOk="0" h="3521" w="3519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0"/>
            <p:cNvSpPr/>
            <p:nvPr/>
          </p:nvSpPr>
          <p:spPr>
            <a:xfrm>
              <a:off x="2801568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0"/>
            <p:cNvSpPr/>
            <p:nvPr/>
          </p:nvSpPr>
          <p:spPr>
            <a:xfrm>
              <a:off x="2801007" y="2766015"/>
              <a:ext cx="54808" cy="54855"/>
            </a:xfrm>
            <a:custGeom>
              <a:rect b="b" l="l" r="r" t="t"/>
              <a:pathLst>
                <a:path extrusionOk="0" h="3522" w="3519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0"/>
            <p:cNvSpPr/>
            <p:nvPr/>
          </p:nvSpPr>
          <p:spPr>
            <a:xfrm>
              <a:off x="2801007" y="2712328"/>
              <a:ext cx="54808" cy="54808"/>
            </a:xfrm>
            <a:custGeom>
              <a:rect b="b" l="l" r="r" t="t"/>
              <a:pathLst>
                <a:path extrusionOk="0" h="3519" w="3519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0"/>
            <p:cNvSpPr/>
            <p:nvPr/>
          </p:nvSpPr>
          <p:spPr>
            <a:xfrm>
              <a:off x="2801568" y="2712857"/>
              <a:ext cx="53687" cy="53718"/>
            </a:xfrm>
            <a:custGeom>
              <a:rect b="b" l="l" r="r" t="t"/>
              <a:pathLst>
                <a:path extrusionOk="0" h="3449" w="3447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0"/>
            <p:cNvSpPr/>
            <p:nvPr/>
          </p:nvSpPr>
          <p:spPr>
            <a:xfrm>
              <a:off x="274727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0"/>
            <p:cNvSpPr/>
            <p:nvPr/>
          </p:nvSpPr>
          <p:spPr>
            <a:xfrm>
              <a:off x="2747819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0"/>
            <p:cNvSpPr/>
            <p:nvPr/>
          </p:nvSpPr>
          <p:spPr>
            <a:xfrm>
              <a:off x="274727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0"/>
            <p:cNvSpPr/>
            <p:nvPr/>
          </p:nvSpPr>
          <p:spPr>
            <a:xfrm>
              <a:off x="274727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0"/>
            <p:cNvSpPr/>
            <p:nvPr/>
          </p:nvSpPr>
          <p:spPr>
            <a:xfrm>
              <a:off x="274781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0"/>
            <p:cNvSpPr/>
            <p:nvPr/>
          </p:nvSpPr>
          <p:spPr>
            <a:xfrm>
              <a:off x="274727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0"/>
            <p:cNvSpPr/>
            <p:nvPr/>
          </p:nvSpPr>
          <p:spPr>
            <a:xfrm>
              <a:off x="274781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0"/>
            <p:cNvSpPr/>
            <p:nvPr/>
          </p:nvSpPr>
          <p:spPr>
            <a:xfrm>
              <a:off x="274727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0"/>
            <p:cNvSpPr/>
            <p:nvPr/>
          </p:nvSpPr>
          <p:spPr>
            <a:xfrm>
              <a:off x="274781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0"/>
            <p:cNvSpPr/>
            <p:nvPr/>
          </p:nvSpPr>
          <p:spPr>
            <a:xfrm>
              <a:off x="274727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0"/>
            <p:cNvSpPr/>
            <p:nvPr/>
          </p:nvSpPr>
          <p:spPr>
            <a:xfrm>
              <a:off x="274727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0"/>
            <p:cNvSpPr/>
            <p:nvPr/>
          </p:nvSpPr>
          <p:spPr>
            <a:xfrm>
              <a:off x="274781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0"/>
            <p:cNvSpPr/>
            <p:nvPr/>
          </p:nvSpPr>
          <p:spPr>
            <a:xfrm>
              <a:off x="274727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0"/>
            <p:cNvSpPr/>
            <p:nvPr/>
          </p:nvSpPr>
          <p:spPr>
            <a:xfrm>
              <a:off x="274781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0"/>
            <p:cNvSpPr/>
            <p:nvPr/>
          </p:nvSpPr>
          <p:spPr>
            <a:xfrm>
              <a:off x="274727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0"/>
            <p:cNvSpPr/>
            <p:nvPr/>
          </p:nvSpPr>
          <p:spPr>
            <a:xfrm>
              <a:off x="274781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0"/>
            <p:cNvSpPr/>
            <p:nvPr/>
          </p:nvSpPr>
          <p:spPr>
            <a:xfrm>
              <a:off x="274727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0"/>
            <p:cNvSpPr/>
            <p:nvPr/>
          </p:nvSpPr>
          <p:spPr>
            <a:xfrm>
              <a:off x="274727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0"/>
            <p:cNvSpPr/>
            <p:nvPr/>
          </p:nvSpPr>
          <p:spPr>
            <a:xfrm>
              <a:off x="2747819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0"/>
            <p:cNvSpPr/>
            <p:nvPr/>
          </p:nvSpPr>
          <p:spPr>
            <a:xfrm>
              <a:off x="2693540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0"/>
            <p:cNvSpPr/>
            <p:nvPr/>
          </p:nvSpPr>
          <p:spPr>
            <a:xfrm>
              <a:off x="2693540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0"/>
            <p:cNvSpPr/>
            <p:nvPr/>
          </p:nvSpPr>
          <p:spPr>
            <a:xfrm>
              <a:off x="2694069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0"/>
            <p:cNvSpPr/>
            <p:nvPr/>
          </p:nvSpPr>
          <p:spPr>
            <a:xfrm>
              <a:off x="2693540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0"/>
            <p:cNvSpPr/>
            <p:nvPr/>
          </p:nvSpPr>
          <p:spPr>
            <a:xfrm>
              <a:off x="2694069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0"/>
            <p:cNvSpPr/>
            <p:nvPr/>
          </p:nvSpPr>
          <p:spPr>
            <a:xfrm>
              <a:off x="2693540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0"/>
            <p:cNvSpPr/>
            <p:nvPr/>
          </p:nvSpPr>
          <p:spPr>
            <a:xfrm>
              <a:off x="2694069" y="3035213"/>
              <a:ext cx="53765" cy="53703"/>
            </a:xfrm>
            <a:custGeom>
              <a:rect b="b" l="l" r="r" t="t"/>
              <a:pathLst>
                <a:path extrusionOk="0" h="3448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0"/>
            <p:cNvSpPr/>
            <p:nvPr/>
          </p:nvSpPr>
          <p:spPr>
            <a:xfrm>
              <a:off x="2693540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0"/>
            <p:cNvSpPr/>
            <p:nvPr/>
          </p:nvSpPr>
          <p:spPr>
            <a:xfrm>
              <a:off x="2694069" y="2981479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0"/>
            <p:cNvSpPr/>
            <p:nvPr/>
          </p:nvSpPr>
          <p:spPr>
            <a:xfrm>
              <a:off x="2693540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0"/>
            <p:cNvSpPr/>
            <p:nvPr/>
          </p:nvSpPr>
          <p:spPr>
            <a:xfrm>
              <a:off x="2694069" y="292773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0"/>
            <p:cNvSpPr/>
            <p:nvPr/>
          </p:nvSpPr>
          <p:spPr>
            <a:xfrm>
              <a:off x="2693540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0"/>
            <p:cNvSpPr/>
            <p:nvPr/>
          </p:nvSpPr>
          <p:spPr>
            <a:xfrm>
              <a:off x="2694069" y="287405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0"/>
            <p:cNvSpPr/>
            <p:nvPr/>
          </p:nvSpPr>
          <p:spPr>
            <a:xfrm>
              <a:off x="2693540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0"/>
            <p:cNvSpPr/>
            <p:nvPr/>
          </p:nvSpPr>
          <p:spPr>
            <a:xfrm>
              <a:off x="2694069" y="282029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30"/>
            <p:cNvSpPr/>
            <p:nvPr/>
          </p:nvSpPr>
          <p:spPr>
            <a:xfrm>
              <a:off x="2693540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0"/>
            <p:cNvSpPr/>
            <p:nvPr/>
          </p:nvSpPr>
          <p:spPr>
            <a:xfrm>
              <a:off x="2694069" y="2766560"/>
              <a:ext cx="53765" cy="53749"/>
            </a:xfrm>
            <a:custGeom>
              <a:rect b="b" l="l" r="r" t="t"/>
              <a:pathLst>
                <a:path extrusionOk="0" h="3451" w="3452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0"/>
            <p:cNvSpPr/>
            <p:nvPr/>
          </p:nvSpPr>
          <p:spPr>
            <a:xfrm>
              <a:off x="2693540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0"/>
            <p:cNvSpPr/>
            <p:nvPr/>
          </p:nvSpPr>
          <p:spPr>
            <a:xfrm>
              <a:off x="2694069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0"/>
            <p:cNvSpPr/>
            <p:nvPr/>
          </p:nvSpPr>
          <p:spPr>
            <a:xfrm>
              <a:off x="2693540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0"/>
            <p:cNvSpPr/>
            <p:nvPr/>
          </p:nvSpPr>
          <p:spPr>
            <a:xfrm>
              <a:off x="263985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0"/>
            <p:cNvSpPr/>
            <p:nvPr/>
          </p:nvSpPr>
          <p:spPr>
            <a:xfrm>
              <a:off x="2640382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0"/>
            <p:cNvSpPr/>
            <p:nvPr/>
          </p:nvSpPr>
          <p:spPr>
            <a:xfrm>
              <a:off x="263985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0"/>
            <p:cNvSpPr/>
            <p:nvPr/>
          </p:nvSpPr>
          <p:spPr>
            <a:xfrm>
              <a:off x="2640382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0"/>
            <p:cNvSpPr/>
            <p:nvPr/>
          </p:nvSpPr>
          <p:spPr>
            <a:xfrm>
              <a:off x="263985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0"/>
            <p:cNvSpPr/>
            <p:nvPr/>
          </p:nvSpPr>
          <p:spPr>
            <a:xfrm>
              <a:off x="2640382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0"/>
            <p:cNvSpPr/>
            <p:nvPr/>
          </p:nvSpPr>
          <p:spPr>
            <a:xfrm>
              <a:off x="263985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0"/>
            <p:cNvSpPr/>
            <p:nvPr/>
          </p:nvSpPr>
          <p:spPr>
            <a:xfrm>
              <a:off x="263985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0"/>
            <p:cNvSpPr/>
            <p:nvPr/>
          </p:nvSpPr>
          <p:spPr>
            <a:xfrm>
              <a:off x="263985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0"/>
            <p:cNvSpPr/>
            <p:nvPr/>
          </p:nvSpPr>
          <p:spPr>
            <a:xfrm>
              <a:off x="263985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0"/>
            <p:cNvSpPr/>
            <p:nvPr/>
          </p:nvSpPr>
          <p:spPr>
            <a:xfrm>
              <a:off x="263985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0"/>
            <p:cNvSpPr/>
            <p:nvPr/>
          </p:nvSpPr>
          <p:spPr>
            <a:xfrm>
              <a:off x="263985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0"/>
            <p:cNvSpPr/>
            <p:nvPr/>
          </p:nvSpPr>
          <p:spPr>
            <a:xfrm>
              <a:off x="263985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0"/>
            <p:cNvSpPr/>
            <p:nvPr/>
          </p:nvSpPr>
          <p:spPr>
            <a:xfrm>
              <a:off x="2640382" y="2712857"/>
              <a:ext cx="53703" cy="53718"/>
            </a:xfrm>
            <a:custGeom>
              <a:rect b="b" l="l" r="r" t="t"/>
              <a:pathLst>
                <a:path extrusionOk="0" h="3449" w="3448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0"/>
            <p:cNvSpPr/>
            <p:nvPr/>
          </p:nvSpPr>
          <p:spPr>
            <a:xfrm>
              <a:off x="263985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0"/>
            <p:cNvSpPr/>
            <p:nvPr/>
          </p:nvSpPr>
          <p:spPr>
            <a:xfrm>
              <a:off x="2640382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0"/>
            <p:cNvSpPr/>
            <p:nvPr/>
          </p:nvSpPr>
          <p:spPr>
            <a:xfrm>
              <a:off x="2586104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0"/>
            <p:cNvSpPr/>
            <p:nvPr/>
          </p:nvSpPr>
          <p:spPr>
            <a:xfrm>
              <a:off x="258664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0"/>
            <p:cNvSpPr/>
            <p:nvPr/>
          </p:nvSpPr>
          <p:spPr>
            <a:xfrm>
              <a:off x="2586104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0"/>
            <p:cNvSpPr/>
            <p:nvPr/>
          </p:nvSpPr>
          <p:spPr>
            <a:xfrm>
              <a:off x="258664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0"/>
            <p:cNvSpPr/>
            <p:nvPr/>
          </p:nvSpPr>
          <p:spPr>
            <a:xfrm>
              <a:off x="2586104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0"/>
            <p:cNvSpPr/>
            <p:nvPr/>
          </p:nvSpPr>
          <p:spPr>
            <a:xfrm>
              <a:off x="2586104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0"/>
            <p:cNvSpPr/>
            <p:nvPr/>
          </p:nvSpPr>
          <p:spPr>
            <a:xfrm>
              <a:off x="258664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0"/>
            <p:cNvSpPr/>
            <p:nvPr/>
          </p:nvSpPr>
          <p:spPr>
            <a:xfrm>
              <a:off x="2586104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0"/>
            <p:cNvSpPr/>
            <p:nvPr/>
          </p:nvSpPr>
          <p:spPr>
            <a:xfrm>
              <a:off x="258664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0"/>
            <p:cNvSpPr/>
            <p:nvPr/>
          </p:nvSpPr>
          <p:spPr>
            <a:xfrm>
              <a:off x="2586104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0"/>
            <p:cNvSpPr/>
            <p:nvPr/>
          </p:nvSpPr>
          <p:spPr>
            <a:xfrm>
              <a:off x="258664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0"/>
            <p:cNvSpPr/>
            <p:nvPr/>
          </p:nvSpPr>
          <p:spPr>
            <a:xfrm>
              <a:off x="2586104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0"/>
            <p:cNvSpPr/>
            <p:nvPr/>
          </p:nvSpPr>
          <p:spPr>
            <a:xfrm>
              <a:off x="258664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0"/>
            <p:cNvSpPr/>
            <p:nvPr/>
          </p:nvSpPr>
          <p:spPr>
            <a:xfrm>
              <a:off x="2586104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0"/>
            <p:cNvSpPr/>
            <p:nvPr/>
          </p:nvSpPr>
          <p:spPr>
            <a:xfrm>
              <a:off x="258664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0"/>
            <p:cNvSpPr/>
            <p:nvPr/>
          </p:nvSpPr>
          <p:spPr>
            <a:xfrm>
              <a:off x="2586104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0"/>
            <p:cNvSpPr/>
            <p:nvPr/>
          </p:nvSpPr>
          <p:spPr>
            <a:xfrm>
              <a:off x="258664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0"/>
            <p:cNvSpPr/>
            <p:nvPr/>
          </p:nvSpPr>
          <p:spPr>
            <a:xfrm>
              <a:off x="2586104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0"/>
            <p:cNvSpPr/>
            <p:nvPr/>
          </p:nvSpPr>
          <p:spPr>
            <a:xfrm>
              <a:off x="2586104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0"/>
            <p:cNvSpPr/>
            <p:nvPr/>
          </p:nvSpPr>
          <p:spPr>
            <a:xfrm>
              <a:off x="258664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0"/>
            <p:cNvSpPr/>
            <p:nvPr/>
          </p:nvSpPr>
          <p:spPr>
            <a:xfrm>
              <a:off x="2532370" y="3195791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0"/>
            <p:cNvSpPr/>
            <p:nvPr/>
          </p:nvSpPr>
          <p:spPr>
            <a:xfrm>
              <a:off x="253291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0"/>
            <p:cNvSpPr/>
            <p:nvPr/>
          </p:nvSpPr>
          <p:spPr>
            <a:xfrm>
              <a:off x="2532370" y="3142120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0"/>
            <p:cNvSpPr/>
            <p:nvPr/>
          </p:nvSpPr>
          <p:spPr>
            <a:xfrm>
              <a:off x="253291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0"/>
            <p:cNvSpPr/>
            <p:nvPr/>
          </p:nvSpPr>
          <p:spPr>
            <a:xfrm>
              <a:off x="2532370" y="3088355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0"/>
            <p:cNvSpPr/>
            <p:nvPr/>
          </p:nvSpPr>
          <p:spPr>
            <a:xfrm>
              <a:off x="2532370" y="3034684"/>
              <a:ext cx="54824" cy="54777"/>
            </a:xfrm>
            <a:custGeom>
              <a:rect b="b" l="l" r="r" t="t"/>
              <a:pathLst>
                <a:path extrusionOk="0" h="3517" w="352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0"/>
            <p:cNvSpPr/>
            <p:nvPr/>
          </p:nvSpPr>
          <p:spPr>
            <a:xfrm>
              <a:off x="253291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0"/>
            <p:cNvSpPr/>
            <p:nvPr/>
          </p:nvSpPr>
          <p:spPr>
            <a:xfrm>
              <a:off x="2532370" y="2980919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0"/>
            <p:cNvSpPr/>
            <p:nvPr/>
          </p:nvSpPr>
          <p:spPr>
            <a:xfrm>
              <a:off x="253291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30"/>
            <p:cNvSpPr/>
            <p:nvPr/>
          </p:nvSpPr>
          <p:spPr>
            <a:xfrm>
              <a:off x="2532370" y="292718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30"/>
            <p:cNvSpPr/>
            <p:nvPr/>
          </p:nvSpPr>
          <p:spPr>
            <a:xfrm>
              <a:off x="253291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30"/>
            <p:cNvSpPr/>
            <p:nvPr/>
          </p:nvSpPr>
          <p:spPr>
            <a:xfrm>
              <a:off x="2532370" y="2873498"/>
              <a:ext cx="54824" cy="54793"/>
            </a:xfrm>
            <a:custGeom>
              <a:rect b="b" l="l" r="r" t="t"/>
              <a:pathLst>
                <a:path extrusionOk="0" h="3518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0"/>
            <p:cNvSpPr/>
            <p:nvPr/>
          </p:nvSpPr>
          <p:spPr>
            <a:xfrm>
              <a:off x="253291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0"/>
            <p:cNvSpPr/>
            <p:nvPr/>
          </p:nvSpPr>
          <p:spPr>
            <a:xfrm>
              <a:off x="2532370" y="281976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0"/>
            <p:cNvSpPr/>
            <p:nvPr/>
          </p:nvSpPr>
          <p:spPr>
            <a:xfrm>
              <a:off x="253291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0"/>
            <p:cNvSpPr/>
            <p:nvPr/>
          </p:nvSpPr>
          <p:spPr>
            <a:xfrm>
              <a:off x="2532370" y="2766015"/>
              <a:ext cx="54824" cy="54855"/>
            </a:xfrm>
            <a:custGeom>
              <a:rect b="b" l="l" r="r" t="t"/>
              <a:pathLst>
                <a:path extrusionOk="0" h="3522" w="352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0"/>
            <p:cNvSpPr/>
            <p:nvPr/>
          </p:nvSpPr>
          <p:spPr>
            <a:xfrm>
              <a:off x="253291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30"/>
            <p:cNvSpPr/>
            <p:nvPr/>
          </p:nvSpPr>
          <p:spPr>
            <a:xfrm>
              <a:off x="2532370" y="2712328"/>
              <a:ext cx="54824" cy="54808"/>
            </a:xfrm>
            <a:custGeom>
              <a:rect b="b" l="l" r="r" t="t"/>
              <a:pathLst>
                <a:path extrusionOk="0" h="3519" w="352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30"/>
            <p:cNvSpPr/>
            <p:nvPr/>
          </p:nvSpPr>
          <p:spPr>
            <a:xfrm>
              <a:off x="2532370" y="2658594"/>
              <a:ext cx="54824" cy="54840"/>
            </a:xfrm>
            <a:custGeom>
              <a:rect b="b" l="l" r="r" t="t"/>
              <a:pathLst>
                <a:path extrusionOk="0" h="3521" w="352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0"/>
            <p:cNvSpPr/>
            <p:nvPr/>
          </p:nvSpPr>
          <p:spPr>
            <a:xfrm>
              <a:off x="253291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0"/>
            <p:cNvSpPr/>
            <p:nvPr/>
          </p:nvSpPr>
          <p:spPr>
            <a:xfrm>
              <a:off x="247868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0"/>
            <p:cNvSpPr/>
            <p:nvPr/>
          </p:nvSpPr>
          <p:spPr>
            <a:xfrm>
              <a:off x="247921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0"/>
            <p:cNvSpPr/>
            <p:nvPr/>
          </p:nvSpPr>
          <p:spPr>
            <a:xfrm>
              <a:off x="247868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0"/>
            <p:cNvSpPr/>
            <p:nvPr/>
          </p:nvSpPr>
          <p:spPr>
            <a:xfrm>
              <a:off x="247921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0"/>
            <p:cNvSpPr/>
            <p:nvPr/>
          </p:nvSpPr>
          <p:spPr>
            <a:xfrm>
              <a:off x="247868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0"/>
            <p:cNvSpPr/>
            <p:nvPr/>
          </p:nvSpPr>
          <p:spPr>
            <a:xfrm>
              <a:off x="247868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0"/>
            <p:cNvSpPr/>
            <p:nvPr/>
          </p:nvSpPr>
          <p:spPr>
            <a:xfrm>
              <a:off x="247921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0"/>
            <p:cNvSpPr/>
            <p:nvPr/>
          </p:nvSpPr>
          <p:spPr>
            <a:xfrm>
              <a:off x="247868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0"/>
            <p:cNvSpPr/>
            <p:nvPr/>
          </p:nvSpPr>
          <p:spPr>
            <a:xfrm>
              <a:off x="247921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0"/>
            <p:cNvSpPr/>
            <p:nvPr/>
          </p:nvSpPr>
          <p:spPr>
            <a:xfrm>
              <a:off x="247868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0"/>
            <p:cNvSpPr/>
            <p:nvPr/>
          </p:nvSpPr>
          <p:spPr>
            <a:xfrm>
              <a:off x="247921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0"/>
            <p:cNvSpPr/>
            <p:nvPr/>
          </p:nvSpPr>
          <p:spPr>
            <a:xfrm>
              <a:off x="247868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0"/>
            <p:cNvSpPr/>
            <p:nvPr/>
          </p:nvSpPr>
          <p:spPr>
            <a:xfrm>
              <a:off x="247921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0"/>
            <p:cNvSpPr/>
            <p:nvPr/>
          </p:nvSpPr>
          <p:spPr>
            <a:xfrm>
              <a:off x="247868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0"/>
            <p:cNvSpPr/>
            <p:nvPr/>
          </p:nvSpPr>
          <p:spPr>
            <a:xfrm>
              <a:off x="247921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0"/>
            <p:cNvSpPr/>
            <p:nvPr/>
          </p:nvSpPr>
          <p:spPr>
            <a:xfrm>
              <a:off x="247868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0"/>
            <p:cNvSpPr/>
            <p:nvPr/>
          </p:nvSpPr>
          <p:spPr>
            <a:xfrm>
              <a:off x="247921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0"/>
            <p:cNvSpPr/>
            <p:nvPr/>
          </p:nvSpPr>
          <p:spPr>
            <a:xfrm>
              <a:off x="247868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0"/>
            <p:cNvSpPr/>
            <p:nvPr/>
          </p:nvSpPr>
          <p:spPr>
            <a:xfrm>
              <a:off x="247868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0"/>
            <p:cNvSpPr/>
            <p:nvPr/>
          </p:nvSpPr>
          <p:spPr>
            <a:xfrm>
              <a:off x="247921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0"/>
            <p:cNvSpPr/>
            <p:nvPr/>
          </p:nvSpPr>
          <p:spPr>
            <a:xfrm>
              <a:off x="2424949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0"/>
            <p:cNvSpPr/>
            <p:nvPr/>
          </p:nvSpPr>
          <p:spPr>
            <a:xfrm>
              <a:off x="2425479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0"/>
            <p:cNvSpPr/>
            <p:nvPr/>
          </p:nvSpPr>
          <p:spPr>
            <a:xfrm>
              <a:off x="2424949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0"/>
            <p:cNvSpPr/>
            <p:nvPr/>
          </p:nvSpPr>
          <p:spPr>
            <a:xfrm>
              <a:off x="2425479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0"/>
            <p:cNvSpPr/>
            <p:nvPr/>
          </p:nvSpPr>
          <p:spPr>
            <a:xfrm>
              <a:off x="2424949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0"/>
            <p:cNvSpPr/>
            <p:nvPr/>
          </p:nvSpPr>
          <p:spPr>
            <a:xfrm>
              <a:off x="2424949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0"/>
            <p:cNvSpPr/>
            <p:nvPr/>
          </p:nvSpPr>
          <p:spPr>
            <a:xfrm>
              <a:off x="2425479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0"/>
            <p:cNvSpPr/>
            <p:nvPr/>
          </p:nvSpPr>
          <p:spPr>
            <a:xfrm>
              <a:off x="2424949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0"/>
            <p:cNvSpPr/>
            <p:nvPr/>
          </p:nvSpPr>
          <p:spPr>
            <a:xfrm>
              <a:off x="2425479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0"/>
            <p:cNvSpPr/>
            <p:nvPr/>
          </p:nvSpPr>
          <p:spPr>
            <a:xfrm>
              <a:off x="2424949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0"/>
            <p:cNvSpPr/>
            <p:nvPr/>
          </p:nvSpPr>
          <p:spPr>
            <a:xfrm>
              <a:off x="2425479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0"/>
            <p:cNvSpPr/>
            <p:nvPr/>
          </p:nvSpPr>
          <p:spPr>
            <a:xfrm>
              <a:off x="2424949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0"/>
            <p:cNvSpPr/>
            <p:nvPr/>
          </p:nvSpPr>
          <p:spPr>
            <a:xfrm>
              <a:off x="2425479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0"/>
            <p:cNvSpPr/>
            <p:nvPr/>
          </p:nvSpPr>
          <p:spPr>
            <a:xfrm>
              <a:off x="2424949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0"/>
            <p:cNvSpPr/>
            <p:nvPr/>
          </p:nvSpPr>
          <p:spPr>
            <a:xfrm>
              <a:off x="2425479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0"/>
            <p:cNvSpPr/>
            <p:nvPr/>
          </p:nvSpPr>
          <p:spPr>
            <a:xfrm>
              <a:off x="2424949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0"/>
            <p:cNvSpPr/>
            <p:nvPr/>
          </p:nvSpPr>
          <p:spPr>
            <a:xfrm>
              <a:off x="2425479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0"/>
            <p:cNvSpPr/>
            <p:nvPr/>
          </p:nvSpPr>
          <p:spPr>
            <a:xfrm>
              <a:off x="2424949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0"/>
            <p:cNvSpPr/>
            <p:nvPr/>
          </p:nvSpPr>
          <p:spPr>
            <a:xfrm>
              <a:off x="2424949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30"/>
            <p:cNvSpPr/>
            <p:nvPr/>
          </p:nvSpPr>
          <p:spPr>
            <a:xfrm>
              <a:off x="2425479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0"/>
            <p:cNvSpPr/>
            <p:nvPr/>
          </p:nvSpPr>
          <p:spPr>
            <a:xfrm>
              <a:off x="2371184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0"/>
            <p:cNvSpPr/>
            <p:nvPr/>
          </p:nvSpPr>
          <p:spPr>
            <a:xfrm>
              <a:off x="2371745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0"/>
            <p:cNvSpPr/>
            <p:nvPr/>
          </p:nvSpPr>
          <p:spPr>
            <a:xfrm>
              <a:off x="2371184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0"/>
            <p:cNvSpPr/>
            <p:nvPr/>
          </p:nvSpPr>
          <p:spPr>
            <a:xfrm>
              <a:off x="2371745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0"/>
            <p:cNvSpPr/>
            <p:nvPr/>
          </p:nvSpPr>
          <p:spPr>
            <a:xfrm>
              <a:off x="2371184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0"/>
            <p:cNvSpPr/>
            <p:nvPr/>
          </p:nvSpPr>
          <p:spPr>
            <a:xfrm>
              <a:off x="2371184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0"/>
            <p:cNvSpPr/>
            <p:nvPr/>
          </p:nvSpPr>
          <p:spPr>
            <a:xfrm>
              <a:off x="2371745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0"/>
            <p:cNvSpPr/>
            <p:nvPr/>
          </p:nvSpPr>
          <p:spPr>
            <a:xfrm>
              <a:off x="2371184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0"/>
            <p:cNvSpPr/>
            <p:nvPr/>
          </p:nvSpPr>
          <p:spPr>
            <a:xfrm>
              <a:off x="2371745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0"/>
            <p:cNvSpPr/>
            <p:nvPr/>
          </p:nvSpPr>
          <p:spPr>
            <a:xfrm>
              <a:off x="2371184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0"/>
            <p:cNvSpPr/>
            <p:nvPr/>
          </p:nvSpPr>
          <p:spPr>
            <a:xfrm>
              <a:off x="2371745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0"/>
            <p:cNvSpPr/>
            <p:nvPr/>
          </p:nvSpPr>
          <p:spPr>
            <a:xfrm>
              <a:off x="2371184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0"/>
            <p:cNvSpPr/>
            <p:nvPr/>
          </p:nvSpPr>
          <p:spPr>
            <a:xfrm>
              <a:off x="2371745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0"/>
            <p:cNvSpPr/>
            <p:nvPr/>
          </p:nvSpPr>
          <p:spPr>
            <a:xfrm>
              <a:off x="2371184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30"/>
            <p:cNvSpPr/>
            <p:nvPr/>
          </p:nvSpPr>
          <p:spPr>
            <a:xfrm>
              <a:off x="2371745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0"/>
            <p:cNvSpPr/>
            <p:nvPr/>
          </p:nvSpPr>
          <p:spPr>
            <a:xfrm>
              <a:off x="2371184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0"/>
            <p:cNvSpPr/>
            <p:nvPr/>
          </p:nvSpPr>
          <p:spPr>
            <a:xfrm>
              <a:off x="2371745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0"/>
            <p:cNvSpPr/>
            <p:nvPr/>
          </p:nvSpPr>
          <p:spPr>
            <a:xfrm>
              <a:off x="2371184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30"/>
            <p:cNvSpPr/>
            <p:nvPr/>
          </p:nvSpPr>
          <p:spPr>
            <a:xfrm>
              <a:off x="2371184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30"/>
            <p:cNvSpPr/>
            <p:nvPr/>
          </p:nvSpPr>
          <p:spPr>
            <a:xfrm>
              <a:off x="2371745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30"/>
            <p:cNvSpPr/>
            <p:nvPr/>
          </p:nvSpPr>
          <p:spPr>
            <a:xfrm>
              <a:off x="2317513" y="3195791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30"/>
            <p:cNvSpPr/>
            <p:nvPr/>
          </p:nvSpPr>
          <p:spPr>
            <a:xfrm>
              <a:off x="2318042" y="3196321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30"/>
            <p:cNvSpPr/>
            <p:nvPr/>
          </p:nvSpPr>
          <p:spPr>
            <a:xfrm>
              <a:off x="2317513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30"/>
            <p:cNvSpPr/>
            <p:nvPr/>
          </p:nvSpPr>
          <p:spPr>
            <a:xfrm>
              <a:off x="2318042" y="314264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30"/>
            <p:cNvSpPr/>
            <p:nvPr/>
          </p:nvSpPr>
          <p:spPr>
            <a:xfrm>
              <a:off x="2317513" y="3088355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30"/>
            <p:cNvSpPr/>
            <p:nvPr/>
          </p:nvSpPr>
          <p:spPr>
            <a:xfrm>
              <a:off x="2317513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30"/>
            <p:cNvSpPr/>
            <p:nvPr/>
          </p:nvSpPr>
          <p:spPr>
            <a:xfrm>
              <a:off x="2318042" y="3035213"/>
              <a:ext cx="53718" cy="53703"/>
            </a:xfrm>
            <a:custGeom>
              <a:rect b="b" l="l" r="r" t="t"/>
              <a:pathLst>
                <a:path extrusionOk="0" h="3448" w="3449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30"/>
            <p:cNvSpPr/>
            <p:nvPr/>
          </p:nvSpPr>
          <p:spPr>
            <a:xfrm>
              <a:off x="2317513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30"/>
            <p:cNvSpPr/>
            <p:nvPr/>
          </p:nvSpPr>
          <p:spPr>
            <a:xfrm>
              <a:off x="2318042" y="2981479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30"/>
            <p:cNvSpPr/>
            <p:nvPr/>
          </p:nvSpPr>
          <p:spPr>
            <a:xfrm>
              <a:off x="2317513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30"/>
            <p:cNvSpPr/>
            <p:nvPr/>
          </p:nvSpPr>
          <p:spPr>
            <a:xfrm>
              <a:off x="2318042" y="2927730"/>
              <a:ext cx="53718" cy="53765"/>
            </a:xfrm>
            <a:custGeom>
              <a:rect b="b" l="l" r="r" t="t"/>
              <a:pathLst>
                <a:path extrusionOk="0" h="3452" w="3449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30"/>
            <p:cNvSpPr/>
            <p:nvPr/>
          </p:nvSpPr>
          <p:spPr>
            <a:xfrm>
              <a:off x="2317513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30"/>
            <p:cNvSpPr/>
            <p:nvPr/>
          </p:nvSpPr>
          <p:spPr>
            <a:xfrm>
              <a:off x="2318042" y="2874059"/>
              <a:ext cx="53718" cy="53687"/>
            </a:xfrm>
            <a:custGeom>
              <a:rect b="b" l="l" r="r" t="t"/>
              <a:pathLst>
                <a:path extrusionOk="0" h="3447" w="3449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30"/>
            <p:cNvSpPr/>
            <p:nvPr/>
          </p:nvSpPr>
          <p:spPr>
            <a:xfrm>
              <a:off x="2317513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30"/>
            <p:cNvSpPr/>
            <p:nvPr/>
          </p:nvSpPr>
          <p:spPr>
            <a:xfrm>
              <a:off x="2318042" y="282029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30"/>
            <p:cNvSpPr/>
            <p:nvPr/>
          </p:nvSpPr>
          <p:spPr>
            <a:xfrm>
              <a:off x="2317513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30"/>
            <p:cNvSpPr/>
            <p:nvPr/>
          </p:nvSpPr>
          <p:spPr>
            <a:xfrm>
              <a:off x="2318042" y="2766560"/>
              <a:ext cx="53718" cy="53749"/>
            </a:xfrm>
            <a:custGeom>
              <a:rect b="b" l="l" r="r" t="t"/>
              <a:pathLst>
                <a:path extrusionOk="0" h="3451" w="3449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30"/>
            <p:cNvSpPr/>
            <p:nvPr/>
          </p:nvSpPr>
          <p:spPr>
            <a:xfrm>
              <a:off x="2317513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0"/>
            <p:cNvSpPr/>
            <p:nvPr/>
          </p:nvSpPr>
          <p:spPr>
            <a:xfrm>
              <a:off x="2317513" y="265859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0"/>
            <p:cNvSpPr/>
            <p:nvPr/>
          </p:nvSpPr>
          <p:spPr>
            <a:xfrm>
              <a:off x="2318042" y="2659124"/>
              <a:ext cx="53718" cy="53780"/>
            </a:xfrm>
            <a:custGeom>
              <a:rect b="b" l="l" r="r" t="t"/>
              <a:pathLst>
                <a:path extrusionOk="0" h="3453" w="3449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0"/>
            <p:cNvSpPr/>
            <p:nvPr/>
          </p:nvSpPr>
          <p:spPr>
            <a:xfrm>
              <a:off x="2263748" y="3195791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30"/>
            <p:cNvSpPr/>
            <p:nvPr/>
          </p:nvSpPr>
          <p:spPr>
            <a:xfrm>
              <a:off x="2264308" y="3196321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0"/>
            <p:cNvSpPr/>
            <p:nvPr/>
          </p:nvSpPr>
          <p:spPr>
            <a:xfrm>
              <a:off x="2263748" y="3142120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0"/>
            <p:cNvSpPr/>
            <p:nvPr/>
          </p:nvSpPr>
          <p:spPr>
            <a:xfrm>
              <a:off x="226430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0"/>
            <p:cNvSpPr/>
            <p:nvPr/>
          </p:nvSpPr>
          <p:spPr>
            <a:xfrm>
              <a:off x="2263748" y="3088355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0"/>
            <p:cNvSpPr/>
            <p:nvPr/>
          </p:nvSpPr>
          <p:spPr>
            <a:xfrm>
              <a:off x="2263748" y="3034684"/>
              <a:ext cx="54855" cy="54777"/>
            </a:xfrm>
            <a:custGeom>
              <a:rect b="b" l="l" r="r" t="t"/>
              <a:pathLst>
                <a:path extrusionOk="0" h="3517" w="3522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0"/>
            <p:cNvSpPr/>
            <p:nvPr/>
          </p:nvSpPr>
          <p:spPr>
            <a:xfrm>
              <a:off x="226430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0"/>
            <p:cNvSpPr/>
            <p:nvPr/>
          </p:nvSpPr>
          <p:spPr>
            <a:xfrm>
              <a:off x="2263748" y="2980919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0"/>
            <p:cNvSpPr/>
            <p:nvPr/>
          </p:nvSpPr>
          <p:spPr>
            <a:xfrm>
              <a:off x="226430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0"/>
            <p:cNvSpPr/>
            <p:nvPr/>
          </p:nvSpPr>
          <p:spPr>
            <a:xfrm>
              <a:off x="2263748" y="292718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0"/>
            <p:cNvSpPr/>
            <p:nvPr/>
          </p:nvSpPr>
          <p:spPr>
            <a:xfrm>
              <a:off x="226430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0"/>
            <p:cNvSpPr/>
            <p:nvPr/>
          </p:nvSpPr>
          <p:spPr>
            <a:xfrm>
              <a:off x="2263748" y="2873498"/>
              <a:ext cx="54855" cy="54793"/>
            </a:xfrm>
            <a:custGeom>
              <a:rect b="b" l="l" r="r" t="t"/>
              <a:pathLst>
                <a:path extrusionOk="0" h="3518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0"/>
            <p:cNvSpPr/>
            <p:nvPr/>
          </p:nvSpPr>
          <p:spPr>
            <a:xfrm>
              <a:off x="226430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0"/>
            <p:cNvSpPr/>
            <p:nvPr/>
          </p:nvSpPr>
          <p:spPr>
            <a:xfrm>
              <a:off x="2263748" y="281976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0"/>
            <p:cNvSpPr/>
            <p:nvPr/>
          </p:nvSpPr>
          <p:spPr>
            <a:xfrm>
              <a:off x="226430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0"/>
            <p:cNvSpPr/>
            <p:nvPr/>
          </p:nvSpPr>
          <p:spPr>
            <a:xfrm>
              <a:off x="2263748" y="2766015"/>
              <a:ext cx="54855" cy="54855"/>
            </a:xfrm>
            <a:custGeom>
              <a:rect b="b" l="l" r="r" t="t"/>
              <a:pathLst>
                <a:path extrusionOk="0" h="3522" w="3522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0"/>
            <p:cNvSpPr/>
            <p:nvPr/>
          </p:nvSpPr>
          <p:spPr>
            <a:xfrm>
              <a:off x="226430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0"/>
            <p:cNvSpPr/>
            <p:nvPr/>
          </p:nvSpPr>
          <p:spPr>
            <a:xfrm>
              <a:off x="2263748" y="2712328"/>
              <a:ext cx="54855" cy="54808"/>
            </a:xfrm>
            <a:custGeom>
              <a:rect b="b" l="l" r="r" t="t"/>
              <a:pathLst>
                <a:path extrusionOk="0" h="3519" w="3522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0"/>
            <p:cNvSpPr/>
            <p:nvPr/>
          </p:nvSpPr>
          <p:spPr>
            <a:xfrm>
              <a:off x="2263748" y="2658594"/>
              <a:ext cx="54855" cy="54840"/>
            </a:xfrm>
            <a:custGeom>
              <a:rect b="b" l="l" r="r" t="t"/>
              <a:pathLst>
                <a:path extrusionOk="0" h="3521" w="3522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0"/>
            <p:cNvSpPr/>
            <p:nvPr/>
          </p:nvSpPr>
          <p:spPr>
            <a:xfrm>
              <a:off x="2264308" y="265912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0"/>
            <p:cNvSpPr/>
            <p:nvPr/>
          </p:nvSpPr>
          <p:spPr>
            <a:xfrm>
              <a:off x="221007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0"/>
            <p:cNvSpPr/>
            <p:nvPr/>
          </p:nvSpPr>
          <p:spPr>
            <a:xfrm>
              <a:off x="221062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0"/>
            <p:cNvSpPr/>
            <p:nvPr/>
          </p:nvSpPr>
          <p:spPr>
            <a:xfrm>
              <a:off x="221007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0"/>
            <p:cNvSpPr/>
            <p:nvPr/>
          </p:nvSpPr>
          <p:spPr>
            <a:xfrm>
              <a:off x="2210621" y="314264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0"/>
            <p:cNvSpPr/>
            <p:nvPr/>
          </p:nvSpPr>
          <p:spPr>
            <a:xfrm>
              <a:off x="221007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0"/>
            <p:cNvSpPr/>
            <p:nvPr/>
          </p:nvSpPr>
          <p:spPr>
            <a:xfrm>
              <a:off x="221007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0"/>
            <p:cNvSpPr/>
            <p:nvPr/>
          </p:nvSpPr>
          <p:spPr>
            <a:xfrm>
              <a:off x="221062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0"/>
            <p:cNvSpPr/>
            <p:nvPr/>
          </p:nvSpPr>
          <p:spPr>
            <a:xfrm>
              <a:off x="221007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0"/>
            <p:cNvSpPr/>
            <p:nvPr/>
          </p:nvSpPr>
          <p:spPr>
            <a:xfrm>
              <a:off x="221062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0"/>
            <p:cNvSpPr/>
            <p:nvPr/>
          </p:nvSpPr>
          <p:spPr>
            <a:xfrm>
              <a:off x="221007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0"/>
            <p:cNvSpPr/>
            <p:nvPr/>
          </p:nvSpPr>
          <p:spPr>
            <a:xfrm>
              <a:off x="2210621" y="292773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0"/>
            <p:cNvSpPr/>
            <p:nvPr/>
          </p:nvSpPr>
          <p:spPr>
            <a:xfrm>
              <a:off x="221007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30"/>
            <p:cNvSpPr/>
            <p:nvPr/>
          </p:nvSpPr>
          <p:spPr>
            <a:xfrm>
              <a:off x="221062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30"/>
            <p:cNvSpPr/>
            <p:nvPr/>
          </p:nvSpPr>
          <p:spPr>
            <a:xfrm>
              <a:off x="221007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30"/>
            <p:cNvSpPr/>
            <p:nvPr/>
          </p:nvSpPr>
          <p:spPr>
            <a:xfrm>
              <a:off x="221062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30"/>
            <p:cNvSpPr/>
            <p:nvPr/>
          </p:nvSpPr>
          <p:spPr>
            <a:xfrm>
              <a:off x="221007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30"/>
            <p:cNvSpPr/>
            <p:nvPr/>
          </p:nvSpPr>
          <p:spPr>
            <a:xfrm>
              <a:off x="221062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0"/>
            <p:cNvSpPr/>
            <p:nvPr/>
          </p:nvSpPr>
          <p:spPr>
            <a:xfrm>
              <a:off x="221007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30"/>
            <p:cNvSpPr/>
            <p:nvPr/>
          </p:nvSpPr>
          <p:spPr>
            <a:xfrm>
              <a:off x="221007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30"/>
            <p:cNvSpPr/>
            <p:nvPr/>
          </p:nvSpPr>
          <p:spPr>
            <a:xfrm>
              <a:off x="221062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30"/>
            <p:cNvSpPr/>
            <p:nvPr/>
          </p:nvSpPr>
          <p:spPr>
            <a:xfrm>
              <a:off x="215634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30"/>
            <p:cNvSpPr/>
            <p:nvPr/>
          </p:nvSpPr>
          <p:spPr>
            <a:xfrm>
              <a:off x="2156872" y="3196321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30"/>
            <p:cNvSpPr/>
            <p:nvPr/>
          </p:nvSpPr>
          <p:spPr>
            <a:xfrm>
              <a:off x="215634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30"/>
            <p:cNvSpPr/>
            <p:nvPr/>
          </p:nvSpPr>
          <p:spPr>
            <a:xfrm>
              <a:off x="2156872" y="3142649"/>
              <a:ext cx="53765" cy="53687"/>
            </a:xfrm>
            <a:custGeom>
              <a:rect b="b" l="l" r="r" t="t"/>
              <a:pathLst>
                <a:path extrusionOk="0" h="3447" w="3452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0"/>
            <p:cNvSpPr/>
            <p:nvPr/>
          </p:nvSpPr>
          <p:spPr>
            <a:xfrm>
              <a:off x="215634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30"/>
            <p:cNvSpPr/>
            <p:nvPr/>
          </p:nvSpPr>
          <p:spPr>
            <a:xfrm>
              <a:off x="2156872" y="3088900"/>
              <a:ext cx="53765" cy="53765"/>
            </a:xfrm>
            <a:custGeom>
              <a:rect b="b" l="l" r="r" t="t"/>
              <a:pathLst>
                <a:path extrusionOk="0" h="3452" w="3452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30"/>
            <p:cNvSpPr/>
            <p:nvPr/>
          </p:nvSpPr>
          <p:spPr>
            <a:xfrm>
              <a:off x="215634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30"/>
            <p:cNvSpPr/>
            <p:nvPr/>
          </p:nvSpPr>
          <p:spPr>
            <a:xfrm>
              <a:off x="215634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30"/>
            <p:cNvSpPr/>
            <p:nvPr/>
          </p:nvSpPr>
          <p:spPr>
            <a:xfrm>
              <a:off x="215634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30"/>
            <p:cNvSpPr/>
            <p:nvPr/>
          </p:nvSpPr>
          <p:spPr>
            <a:xfrm>
              <a:off x="215634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0"/>
            <p:cNvSpPr/>
            <p:nvPr/>
          </p:nvSpPr>
          <p:spPr>
            <a:xfrm>
              <a:off x="215634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0"/>
            <p:cNvSpPr/>
            <p:nvPr/>
          </p:nvSpPr>
          <p:spPr>
            <a:xfrm>
              <a:off x="215634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0"/>
            <p:cNvSpPr/>
            <p:nvPr/>
          </p:nvSpPr>
          <p:spPr>
            <a:xfrm>
              <a:off x="215634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0"/>
            <p:cNvSpPr/>
            <p:nvPr/>
          </p:nvSpPr>
          <p:spPr>
            <a:xfrm>
              <a:off x="2156872" y="2712857"/>
              <a:ext cx="53765" cy="53718"/>
            </a:xfrm>
            <a:custGeom>
              <a:rect b="b" l="l" r="r" t="t"/>
              <a:pathLst>
                <a:path extrusionOk="0" h="3449" w="3452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0"/>
            <p:cNvSpPr/>
            <p:nvPr/>
          </p:nvSpPr>
          <p:spPr>
            <a:xfrm>
              <a:off x="215634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0"/>
            <p:cNvSpPr/>
            <p:nvPr/>
          </p:nvSpPr>
          <p:spPr>
            <a:xfrm>
              <a:off x="2156872" y="2659124"/>
              <a:ext cx="53765" cy="53780"/>
            </a:xfrm>
            <a:custGeom>
              <a:rect b="b" l="l" r="r" t="t"/>
              <a:pathLst>
                <a:path extrusionOk="0" h="3453" w="3452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0"/>
            <p:cNvSpPr/>
            <p:nvPr/>
          </p:nvSpPr>
          <p:spPr>
            <a:xfrm>
              <a:off x="2102593" y="3195791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0"/>
            <p:cNvSpPr/>
            <p:nvPr/>
          </p:nvSpPr>
          <p:spPr>
            <a:xfrm>
              <a:off x="210259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0"/>
            <p:cNvSpPr/>
            <p:nvPr/>
          </p:nvSpPr>
          <p:spPr>
            <a:xfrm>
              <a:off x="210313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0"/>
            <p:cNvSpPr/>
            <p:nvPr/>
          </p:nvSpPr>
          <p:spPr>
            <a:xfrm>
              <a:off x="2102593" y="3088355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0"/>
            <p:cNvSpPr/>
            <p:nvPr/>
          </p:nvSpPr>
          <p:spPr>
            <a:xfrm>
              <a:off x="2103138" y="308890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0"/>
            <p:cNvSpPr/>
            <p:nvPr/>
          </p:nvSpPr>
          <p:spPr>
            <a:xfrm>
              <a:off x="210259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0"/>
            <p:cNvSpPr/>
            <p:nvPr/>
          </p:nvSpPr>
          <p:spPr>
            <a:xfrm>
              <a:off x="210313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0"/>
            <p:cNvSpPr/>
            <p:nvPr/>
          </p:nvSpPr>
          <p:spPr>
            <a:xfrm>
              <a:off x="210259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0"/>
            <p:cNvSpPr/>
            <p:nvPr/>
          </p:nvSpPr>
          <p:spPr>
            <a:xfrm>
              <a:off x="2103138" y="2981479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0"/>
            <p:cNvSpPr/>
            <p:nvPr/>
          </p:nvSpPr>
          <p:spPr>
            <a:xfrm>
              <a:off x="210259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0"/>
            <p:cNvSpPr/>
            <p:nvPr/>
          </p:nvSpPr>
          <p:spPr>
            <a:xfrm>
              <a:off x="2103138" y="2927730"/>
              <a:ext cx="53749" cy="53765"/>
            </a:xfrm>
            <a:custGeom>
              <a:rect b="b" l="l" r="r" t="t"/>
              <a:pathLst>
                <a:path extrusionOk="0" h="3452" w="3451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0"/>
            <p:cNvSpPr/>
            <p:nvPr/>
          </p:nvSpPr>
          <p:spPr>
            <a:xfrm>
              <a:off x="210259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0"/>
            <p:cNvSpPr/>
            <p:nvPr/>
          </p:nvSpPr>
          <p:spPr>
            <a:xfrm>
              <a:off x="2103138" y="287405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0"/>
            <p:cNvSpPr/>
            <p:nvPr/>
          </p:nvSpPr>
          <p:spPr>
            <a:xfrm>
              <a:off x="210259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0"/>
            <p:cNvSpPr/>
            <p:nvPr/>
          </p:nvSpPr>
          <p:spPr>
            <a:xfrm>
              <a:off x="210313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0"/>
            <p:cNvSpPr/>
            <p:nvPr/>
          </p:nvSpPr>
          <p:spPr>
            <a:xfrm>
              <a:off x="210259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0"/>
            <p:cNvSpPr/>
            <p:nvPr/>
          </p:nvSpPr>
          <p:spPr>
            <a:xfrm>
              <a:off x="2103138" y="2766560"/>
              <a:ext cx="53749" cy="53749"/>
            </a:xfrm>
            <a:custGeom>
              <a:rect b="b" l="l" r="r" t="t"/>
              <a:pathLst>
                <a:path extrusionOk="0" h="3451" w="3451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0"/>
            <p:cNvSpPr/>
            <p:nvPr/>
          </p:nvSpPr>
          <p:spPr>
            <a:xfrm>
              <a:off x="210259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0"/>
            <p:cNvSpPr/>
            <p:nvPr/>
          </p:nvSpPr>
          <p:spPr>
            <a:xfrm>
              <a:off x="210313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0"/>
            <p:cNvSpPr/>
            <p:nvPr/>
          </p:nvSpPr>
          <p:spPr>
            <a:xfrm>
              <a:off x="210259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0"/>
            <p:cNvSpPr/>
            <p:nvPr/>
          </p:nvSpPr>
          <p:spPr>
            <a:xfrm>
              <a:off x="2048906" y="3195791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0"/>
            <p:cNvSpPr/>
            <p:nvPr/>
          </p:nvSpPr>
          <p:spPr>
            <a:xfrm>
              <a:off x="2049451" y="3196321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0"/>
            <p:cNvSpPr/>
            <p:nvPr/>
          </p:nvSpPr>
          <p:spPr>
            <a:xfrm>
              <a:off x="2048906" y="3142120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0"/>
            <p:cNvSpPr/>
            <p:nvPr/>
          </p:nvSpPr>
          <p:spPr>
            <a:xfrm>
              <a:off x="2048906" y="3088355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0"/>
            <p:cNvSpPr/>
            <p:nvPr/>
          </p:nvSpPr>
          <p:spPr>
            <a:xfrm>
              <a:off x="2049451" y="3088900"/>
              <a:ext cx="53703" cy="53765"/>
            </a:xfrm>
            <a:custGeom>
              <a:rect b="b" l="l" r="r" t="t"/>
              <a:pathLst>
                <a:path extrusionOk="0" h="3452" w="3448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0"/>
            <p:cNvSpPr/>
            <p:nvPr/>
          </p:nvSpPr>
          <p:spPr>
            <a:xfrm>
              <a:off x="2048906" y="3034684"/>
              <a:ext cx="54793" cy="54777"/>
            </a:xfrm>
            <a:custGeom>
              <a:rect b="b" l="l" r="r" t="t"/>
              <a:pathLst>
                <a:path extrusionOk="0" h="3517" w="3518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0"/>
            <p:cNvSpPr/>
            <p:nvPr/>
          </p:nvSpPr>
          <p:spPr>
            <a:xfrm>
              <a:off x="2049451" y="3035213"/>
              <a:ext cx="53703" cy="53703"/>
            </a:xfrm>
            <a:custGeom>
              <a:rect b="b" l="l" r="r" t="t"/>
              <a:pathLst>
                <a:path extrusionOk="0" h="3448" w="3448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0"/>
            <p:cNvSpPr/>
            <p:nvPr/>
          </p:nvSpPr>
          <p:spPr>
            <a:xfrm>
              <a:off x="2048906" y="2980919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0"/>
            <p:cNvSpPr/>
            <p:nvPr/>
          </p:nvSpPr>
          <p:spPr>
            <a:xfrm>
              <a:off x="2049451" y="2981479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0"/>
            <p:cNvSpPr/>
            <p:nvPr/>
          </p:nvSpPr>
          <p:spPr>
            <a:xfrm>
              <a:off x="2048906" y="292718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0"/>
            <p:cNvSpPr/>
            <p:nvPr/>
          </p:nvSpPr>
          <p:spPr>
            <a:xfrm>
              <a:off x="2048906" y="2873498"/>
              <a:ext cx="54793" cy="54793"/>
            </a:xfrm>
            <a:custGeom>
              <a:rect b="b" l="l" r="r" t="t"/>
              <a:pathLst>
                <a:path extrusionOk="0" h="3518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0"/>
            <p:cNvSpPr/>
            <p:nvPr/>
          </p:nvSpPr>
          <p:spPr>
            <a:xfrm>
              <a:off x="2049451" y="2874059"/>
              <a:ext cx="53703" cy="53687"/>
            </a:xfrm>
            <a:custGeom>
              <a:rect b="b" l="l" r="r" t="t"/>
              <a:pathLst>
                <a:path extrusionOk="0" h="3447" w="3448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0"/>
            <p:cNvSpPr/>
            <p:nvPr/>
          </p:nvSpPr>
          <p:spPr>
            <a:xfrm>
              <a:off x="2048906" y="281976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0"/>
            <p:cNvSpPr/>
            <p:nvPr/>
          </p:nvSpPr>
          <p:spPr>
            <a:xfrm>
              <a:off x="2049451" y="282029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0"/>
            <p:cNvSpPr/>
            <p:nvPr/>
          </p:nvSpPr>
          <p:spPr>
            <a:xfrm>
              <a:off x="2048906" y="2766015"/>
              <a:ext cx="54793" cy="54855"/>
            </a:xfrm>
            <a:custGeom>
              <a:rect b="b" l="l" r="r" t="t"/>
              <a:pathLst>
                <a:path extrusionOk="0" h="3522" w="3518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0"/>
            <p:cNvSpPr/>
            <p:nvPr/>
          </p:nvSpPr>
          <p:spPr>
            <a:xfrm>
              <a:off x="2049451" y="2766560"/>
              <a:ext cx="53703" cy="53749"/>
            </a:xfrm>
            <a:custGeom>
              <a:rect b="b" l="l" r="r" t="t"/>
              <a:pathLst>
                <a:path extrusionOk="0" h="3451" w="3448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0"/>
            <p:cNvSpPr/>
            <p:nvPr/>
          </p:nvSpPr>
          <p:spPr>
            <a:xfrm>
              <a:off x="2048906" y="2712328"/>
              <a:ext cx="54793" cy="54808"/>
            </a:xfrm>
            <a:custGeom>
              <a:rect b="b" l="l" r="r" t="t"/>
              <a:pathLst>
                <a:path extrusionOk="0" h="3519" w="3518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0"/>
            <p:cNvSpPr/>
            <p:nvPr/>
          </p:nvSpPr>
          <p:spPr>
            <a:xfrm>
              <a:off x="2048906" y="2658594"/>
              <a:ext cx="54793" cy="54840"/>
            </a:xfrm>
            <a:custGeom>
              <a:rect b="b" l="l" r="r" t="t"/>
              <a:pathLst>
                <a:path extrusionOk="0" h="3521" w="3518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0"/>
            <p:cNvSpPr/>
            <p:nvPr/>
          </p:nvSpPr>
          <p:spPr>
            <a:xfrm>
              <a:off x="2049451" y="2659124"/>
              <a:ext cx="53703" cy="53780"/>
            </a:xfrm>
            <a:custGeom>
              <a:rect b="b" l="l" r="r" t="t"/>
              <a:pathLst>
                <a:path extrusionOk="0" h="3453" w="3448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0"/>
            <p:cNvSpPr/>
            <p:nvPr/>
          </p:nvSpPr>
          <p:spPr>
            <a:xfrm>
              <a:off x="1995157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0"/>
            <p:cNvSpPr/>
            <p:nvPr/>
          </p:nvSpPr>
          <p:spPr>
            <a:xfrm>
              <a:off x="1995718" y="3142649"/>
              <a:ext cx="53749" cy="53687"/>
            </a:xfrm>
            <a:custGeom>
              <a:rect b="b" l="l" r="r" t="t"/>
              <a:pathLst>
                <a:path extrusionOk="0" h="3447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0"/>
            <p:cNvSpPr/>
            <p:nvPr/>
          </p:nvSpPr>
          <p:spPr>
            <a:xfrm>
              <a:off x="1995157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0"/>
            <p:cNvSpPr/>
            <p:nvPr/>
          </p:nvSpPr>
          <p:spPr>
            <a:xfrm>
              <a:off x="1995718" y="3035213"/>
              <a:ext cx="53749" cy="53703"/>
            </a:xfrm>
            <a:custGeom>
              <a:rect b="b" l="l" r="r" t="t"/>
              <a:pathLst>
                <a:path extrusionOk="0" h="3448" w="3451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0"/>
            <p:cNvSpPr/>
            <p:nvPr/>
          </p:nvSpPr>
          <p:spPr>
            <a:xfrm>
              <a:off x="1995157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0"/>
            <p:cNvSpPr/>
            <p:nvPr/>
          </p:nvSpPr>
          <p:spPr>
            <a:xfrm>
              <a:off x="1995157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0"/>
            <p:cNvSpPr/>
            <p:nvPr/>
          </p:nvSpPr>
          <p:spPr>
            <a:xfrm>
              <a:off x="1995157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0"/>
            <p:cNvSpPr/>
            <p:nvPr/>
          </p:nvSpPr>
          <p:spPr>
            <a:xfrm>
              <a:off x="1995157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0"/>
            <p:cNvSpPr/>
            <p:nvPr/>
          </p:nvSpPr>
          <p:spPr>
            <a:xfrm>
              <a:off x="1995718" y="2820294"/>
              <a:ext cx="53749" cy="53780"/>
            </a:xfrm>
            <a:custGeom>
              <a:rect b="b" l="l" r="r" t="t"/>
              <a:pathLst>
                <a:path extrusionOk="0" h="3453" w="3451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0"/>
            <p:cNvSpPr/>
            <p:nvPr/>
          </p:nvSpPr>
          <p:spPr>
            <a:xfrm>
              <a:off x="1995157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0"/>
            <p:cNvSpPr/>
            <p:nvPr/>
          </p:nvSpPr>
          <p:spPr>
            <a:xfrm>
              <a:off x="1995157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0"/>
            <p:cNvSpPr/>
            <p:nvPr/>
          </p:nvSpPr>
          <p:spPr>
            <a:xfrm>
              <a:off x="1995718" y="2712857"/>
              <a:ext cx="53749" cy="53718"/>
            </a:xfrm>
            <a:custGeom>
              <a:rect b="b" l="l" r="r" t="t"/>
              <a:pathLst>
                <a:path extrusionOk="0" h="3449" w="3451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0"/>
            <p:cNvSpPr/>
            <p:nvPr/>
          </p:nvSpPr>
          <p:spPr>
            <a:xfrm>
              <a:off x="1995157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0"/>
            <p:cNvSpPr/>
            <p:nvPr/>
          </p:nvSpPr>
          <p:spPr>
            <a:xfrm>
              <a:off x="1941423" y="3142120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0"/>
            <p:cNvSpPr/>
            <p:nvPr/>
          </p:nvSpPr>
          <p:spPr>
            <a:xfrm>
              <a:off x="1941953" y="314264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0"/>
            <p:cNvSpPr/>
            <p:nvPr/>
          </p:nvSpPr>
          <p:spPr>
            <a:xfrm>
              <a:off x="1941423" y="3034684"/>
              <a:ext cx="54840" cy="54777"/>
            </a:xfrm>
            <a:custGeom>
              <a:rect b="b" l="l" r="r" t="t"/>
              <a:pathLst>
                <a:path extrusionOk="0" h="3517" w="3521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0"/>
            <p:cNvSpPr/>
            <p:nvPr/>
          </p:nvSpPr>
          <p:spPr>
            <a:xfrm>
              <a:off x="1941953" y="3035213"/>
              <a:ext cx="53780" cy="53703"/>
            </a:xfrm>
            <a:custGeom>
              <a:rect b="b" l="l" r="r" t="t"/>
              <a:pathLst>
                <a:path extrusionOk="0" h="3448" w="3453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0"/>
            <p:cNvSpPr/>
            <p:nvPr/>
          </p:nvSpPr>
          <p:spPr>
            <a:xfrm>
              <a:off x="1941423" y="2980919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0"/>
            <p:cNvSpPr/>
            <p:nvPr/>
          </p:nvSpPr>
          <p:spPr>
            <a:xfrm>
              <a:off x="1941953" y="2981479"/>
              <a:ext cx="53780" cy="53749"/>
            </a:xfrm>
            <a:custGeom>
              <a:rect b="b" l="l" r="r" t="t"/>
              <a:pathLst>
                <a:path extrusionOk="0" h="3451" w="3453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0"/>
            <p:cNvSpPr/>
            <p:nvPr/>
          </p:nvSpPr>
          <p:spPr>
            <a:xfrm>
              <a:off x="1941423" y="292718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0"/>
            <p:cNvSpPr/>
            <p:nvPr/>
          </p:nvSpPr>
          <p:spPr>
            <a:xfrm>
              <a:off x="1941423" y="2873498"/>
              <a:ext cx="54840" cy="54793"/>
            </a:xfrm>
            <a:custGeom>
              <a:rect b="b" l="l" r="r" t="t"/>
              <a:pathLst>
                <a:path extrusionOk="0" h="3518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0"/>
            <p:cNvSpPr/>
            <p:nvPr/>
          </p:nvSpPr>
          <p:spPr>
            <a:xfrm>
              <a:off x="1941953" y="2874059"/>
              <a:ext cx="53780" cy="53687"/>
            </a:xfrm>
            <a:custGeom>
              <a:rect b="b" l="l" r="r" t="t"/>
              <a:pathLst>
                <a:path extrusionOk="0" h="3447" w="3453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0"/>
            <p:cNvSpPr/>
            <p:nvPr/>
          </p:nvSpPr>
          <p:spPr>
            <a:xfrm>
              <a:off x="1941423" y="281976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0"/>
            <p:cNvSpPr/>
            <p:nvPr/>
          </p:nvSpPr>
          <p:spPr>
            <a:xfrm>
              <a:off x="1941953" y="2820294"/>
              <a:ext cx="53780" cy="53780"/>
            </a:xfrm>
            <a:custGeom>
              <a:rect b="b" l="l" r="r" t="t"/>
              <a:pathLst>
                <a:path extrusionOk="0" h="3453" w="3453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0"/>
            <p:cNvSpPr/>
            <p:nvPr/>
          </p:nvSpPr>
          <p:spPr>
            <a:xfrm>
              <a:off x="1941423" y="2766015"/>
              <a:ext cx="54840" cy="54855"/>
            </a:xfrm>
            <a:custGeom>
              <a:rect b="b" l="l" r="r" t="t"/>
              <a:pathLst>
                <a:path extrusionOk="0" h="3522" w="3521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0"/>
            <p:cNvSpPr/>
            <p:nvPr/>
          </p:nvSpPr>
          <p:spPr>
            <a:xfrm>
              <a:off x="1941423" y="2712328"/>
              <a:ext cx="54840" cy="54808"/>
            </a:xfrm>
            <a:custGeom>
              <a:rect b="b" l="l" r="r" t="t"/>
              <a:pathLst>
                <a:path extrusionOk="0" h="3519" w="3521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0"/>
            <p:cNvSpPr/>
            <p:nvPr/>
          </p:nvSpPr>
          <p:spPr>
            <a:xfrm>
              <a:off x="1941953" y="2712857"/>
              <a:ext cx="53780" cy="53718"/>
            </a:xfrm>
            <a:custGeom>
              <a:rect b="b" l="l" r="r" t="t"/>
              <a:pathLst>
                <a:path extrusionOk="0" h="3449" w="3453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0"/>
            <p:cNvSpPr/>
            <p:nvPr/>
          </p:nvSpPr>
          <p:spPr>
            <a:xfrm>
              <a:off x="1941423" y="2658594"/>
              <a:ext cx="54840" cy="54840"/>
            </a:xfrm>
            <a:custGeom>
              <a:rect b="b" l="l" r="r" t="t"/>
              <a:pathLst>
                <a:path extrusionOk="0" h="3521" w="3521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0"/>
            <p:cNvSpPr/>
            <p:nvPr/>
          </p:nvSpPr>
          <p:spPr>
            <a:xfrm>
              <a:off x="1887752" y="3142120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0"/>
            <p:cNvSpPr/>
            <p:nvPr/>
          </p:nvSpPr>
          <p:spPr>
            <a:xfrm>
              <a:off x="1887752" y="3034684"/>
              <a:ext cx="54777" cy="54777"/>
            </a:xfrm>
            <a:custGeom>
              <a:rect b="b" l="l" r="r" t="t"/>
              <a:pathLst>
                <a:path extrusionOk="0" h="3517" w="3517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0"/>
            <p:cNvSpPr/>
            <p:nvPr/>
          </p:nvSpPr>
          <p:spPr>
            <a:xfrm>
              <a:off x="1888281" y="3035213"/>
              <a:ext cx="53687" cy="53703"/>
            </a:xfrm>
            <a:custGeom>
              <a:rect b="b" l="l" r="r" t="t"/>
              <a:pathLst>
                <a:path extrusionOk="0" h="3448" w="3447">
                  <a:moveTo>
                    <a:pt x="0" y="1"/>
                  </a:moveTo>
                  <a:lnTo>
                    <a:pt x="0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0"/>
            <p:cNvSpPr/>
            <p:nvPr/>
          </p:nvSpPr>
          <p:spPr>
            <a:xfrm>
              <a:off x="1887752" y="2980919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0"/>
            <p:cNvSpPr/>
            <p:nvPr/>
          </p:nvSpPr>
          <p:spPr>
            <a:xfrm>
              <a:off x="1888281" y="2981479"/>
              <a:ext cx="53687" cy="53749"/>
            </a:xfrm>
            <a:custGeom>
              <a:rect b="b" l="l" r="r" t="t"/>
              <a:pathLst>
                <a:path extrusionOk="0" h="3451" w="3447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0"/>
            <p:cNvSpPr/>
            <p:nvPr/>
          </p:nvSpPr>
          <p:spPr>
            <a:xfrm>
              <a:off x="1887752" y="292718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0"/>
            <p:cNvSpPr/>
            <p:nvPr/>
          </p:nvSpPr>
          <p:spPr>
            <a:xfrm>
              <a:off x="1888281" y="2927730"/>
              <a:ext cx="53687" cy="53765"/>
            </a:xfrm>
            <a:custGeom>
              <a:rect b="b" l="l" r="r" t="t"/>
              <a:pathLst>
                <a:path extrusionOk="0" h="3452" w="3447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0"/>
            <p:cNvSpPr/>
            <p:nvPr/>
          </p:nvSpPr>
          <p:spPr>
            <a:xfrm>
              <a:off x="1887752" y="2873498"/>
              <a:ext cx="54777" cy="54793"/>
            </a:xfrm>
            <a:custGeom>
              <a:rect b="b" l="l" r="r" t="t"/>
              <a:pathLst>
                <a:path extrusionOk="0" h="3518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0"/>
            <p:cNvSpPr/>
            <p:nvPr/>
          </p:nvSpPr>
          <p:spPr>
            <a:xfrm>
              <a:off x="1888281" y="2874059"/>
              <a:ext cx="53687" cy="53687"/>
            </a:xfrm>
            <a:custGeom>
              <a:rect b="b" l="l" r="r" t="t"/>
              <a:pathLst>
                <a:path extrusionOk="0" h="3447" w="3447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30"/>
            <p:cNvSpPr/>
            <p:nvPr/>
          </p:nvSpPr>
          <p:spPr>
            <a:xfrm>
              <a:off x="1887752" y="2819764"/>
              <a:ext cx="54777" cy="54840"/>
            </a:xfrm>
            <a:custGeom>
              <a:rect b="b" l="l" r="r" t="t"/>
              <a:pathLst>
                <a:path extrusionOk="0" h="3521" w="3517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30"/>
            <p:cNvSpPr/>
            <p:nvPr/>
          </p:nvSpPr>
          <p:spPr>
            <a:xfrm>
              <a:off x="1888281" y="2820294"/>
              <a:ext cx="53687" cy="53780"/>
            </a:xfrm>
            <a:custGeom>
              <a:rect b="b" l="l" r="r" t="t"/>
              <a:pathLst>
                <a:path extrusionOk="0" h="3453" w="3447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30"/>
            <p:cNvSpPr/>
            <p:nvPr/>
          </p:nvSpPr>
          <p:spPr>
            <a:xfrm>
              <a:off x="1887752" y="2766015"/>
              <a:ext cx="54777" cy="54855"/>
            </a:xfrm>
            <a:custGeom>
              <a:rect b="b" l="l" r="r" t="t"/>
              <a:pathLst>
                <a:path extrusionOk="0" h="3522" w="3517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30"/>
            <p:cNvSpPr/>
            <p:nvPr/>
          </p:nvSpPr>
          <p:spPr>
            <a:xfrm>
              <a:off x="1887752" y="2712328"/>
              <a:ext cx="54777" cy="54808"/>
            </a:xfrm>
            <a:custGeom>
              <a:rect b="b" l="l" r="r" t="t"/>
              <a:pathLst>
                <a:path extrusionOk="0" h="3519" w="3517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75" name="Google Shape;6275;p30"/>
            <p:cNvGrpSpPr/>
            <p:nvPr/>
          </p:nvGrpSpPr>
          <p:grpSpPr>
            <a:xfrm>
              <a:off x="1833987" y="2604860"/>
              <a:ext cx="1182999" cy="699504"/>
              <a:chOff x="1833987" y="2604860"/>
              <a:chExt cx="1182999" cy="699504"/>
            </a:xfrm>
          </p:grpSpPr>
          <p:sp>
            <p:nvSpPr>
              <p:cNvPr id="6276" name="Google Shape;6276;p30"/>
              <p:cNvSpPr/>
              <p:nvPr/>
            </p:nvSpPr>
            <p:spPr>
              <a:xfrm>
                <a:off x="2962178" y="3088355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7" name="Google Shape;6277;p30"/>
              <p:cNvSpPr/>
              <p:nvPr/>
            </p:nvSpPr>
            <p:spPr>
              <a:xfrm>
                <a:off x="296273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8" name="Google Shape;6278;p30"/>
              <p:cNvSpPr/>
              <p:nvPr/>
            </p:nvSpPr>
            <p:spPr>
              <a:xfrm>
                <a:off x="2962178" y="3034684"/>
                <a:ext cx="54808" cy="54777"/>
              </a:xfrm>
              <a:custGeom>
                <a:rect b="b" l="l" r="r" t="t"/>
                <a:pathLst>
                  <a:path extrusionOk="0" h="3517" w="3519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9" name="Google Shape;6279;p30"/>
              <p:cNvSpPr/>
              <p:nvPr/>
            </p:nvSpPr>
            <p:spPr>
              <a:xfrm>
                <a:off x="2962738" y="3035213"/>
                <a:ext cx="53687" cy="53703"/>
              </a:xfrm>
              <a:custGeom>
                <a:rect b="b" l="l" r="r" t="t"/>
                <a:pathLst>
                  <a:path extrusionOk="0" h="3448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0" name="Google Shape;6280;p30"/>
              <p:cNvSpPr/>
              <p:nvPr/>
            </p:nvSpPr>
            <p:spPr>
              <a:xfrm>
                <a:off x="2962178" y="2980919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1" name="Google Shape;6281;p30"/>
              <p:cNvSpPr/>
              <p:nvPr/>
            </p:nvSpPr>
            <p:spPr>
              <a:xfrm>
                <a:off x="296273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2" name="Google Shape;6282;p30"/>
              <p:cNvSpPr/>
              <p:nvPr/>
            </p:nvSpPr>
            <p:spPr>
              <a:xfrm>
                <a:off x="2962178" y="292718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3" name="Google Shape;6283;p30"/>
              <p:cNvSpPr/>
              <p:nvPr/>
            </p:nvSpPr>
            <p:spPr>
              <a:xfrm>
                <a:off x="2962738" y="292773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4" name="Google Shape;6284;p30"/>
              <p:cNvSpPr/>
              <p:nvPr/>
            </p:nvSpPr>
            <p:spPr>
              <a:xfrm>
                <a:off x="2962178" y="2873498"/>
                <a:ext cx="54808" cy="54793"/>
              </a:xfrm>
              <a:custGeom>
                <a:rect b="b" l="l" r="r" t="t"/>
                <a:pathLst>
                  <a:path extrusionOk="0" h="3518" w="3519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5" name="Google Shape;6285;p30"/>
              <p:cNvSpPr/>
              <p:nvPr/>
            </p:nvSpPr>
            <p:spPr>
              <a:xfrm>
                <a:off x="296273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6" name="Google Shape;6286;p30"/>
              <p:cNvSpPr/>
              <p:nvPr/>
            </p:nvSpPr>
            <p:spPr>
              <a:xfrm>
                <a:off x="2962178" y="281976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7" name="Google Shape;6287;p30"/>
              <p:cNvSpPr/>
              <p:nvPr/>
            </p:nvSpPr>
            <p:spPr>
              <a:xfrm>
                <a:off x="2962738" y="282029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0" y="1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8" name="Google Shape;6288;p30"/>
              <p:cNvSpPr/>
              <p:nvPr/>
            </p:nvSpPr>
            <p:spPr>
              <a:xfrm>
                <a:off x="2962178" y="2766015"/>
                <a:ext cx="54808" cy="54855"/>
              </a:xfrm>
              <a:custGeom>
                <a:rect b="b" l="l" r="r" t="t"/>
                <a:pathLst>
                  <a:path extrusionOk="0" h="3522" w="3519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9" name="Google Shape;6289;p30"/>
              <p:cNvSpPr/>
              <p:nvPr/>
            </p:nvSpPr>
            <p:spPr>
              <a:xfrm>
                <a:off x="296273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0" name="Google Shape;6290;p30"/>
              <p:cNvSpPr/>
              <p:nvPr/>
            </p:nvSpPr>
            <p:spPr>
              <a:xfrm>
                <a:off x="2908444" y="3142120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1" name="Google Shape;6291;p30"/>
              <p:cNvSpPr/>
              <p:nvPr/>
            </p:nvSpPr>
            <p:spPr>
              <a:xfrm>
                <a:off x="2908973" y="3142649"/>
                <a:ext cx="53780" cy="53687"/>
              </a:xfrm>
              <a:custGeom>
                <a:rect b="b" l="l" r="r" t="t"/>
                <a:pathLst>
                  <a:path extrusionOk="0" h="3447" w="3453">
                    <a:moveTo>
                      <a:pt x="1" y="1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2" name="Google Shape;6292;p30"/>
              <p:cNvSpPr/>
              <p:nvPr/>
            </p:nvSpPr>
            <p:spPr>
              <a:xfrm>
                <a:off x="290897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3" name="Google Shape;6293;p30"/>
              <p:cNvSpPr/>
              <p:nvPr/>
            </p:nvSpPr>
            <p:spPr>
              <a:xfrm>
                <a:off x="2908444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4" name="Google Shape;6294;p30"/>
              <p:cNvSpPr/>
              <p:nvPr/>
            </p:nvSpPr>
            <p:spPr>
              <a:xfrm>
                <a:off x="290897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5" name="Google Shape;6295;p30"/>
              <p:cNvSpPr/>
              <p:nvPr/>
            </p:nvSpPr>
            <p:spPr>
              <a:xfrm>
                <a:off x="2908444" y="2712328"/>
                <a:ext cx="54840" cy="54808"/>
              </a:xfrm>
              <a:custGeom>
                <a:rect b="b" l="l" r="r" t="t"/>
                <a:pathLst>
                  <a:path extrusionOk="0" h="3519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30"/>
              <p:cNvSpPr/>
              <p:nvPr/>
            </p:nvSpPr>
            <p:spPr>
              <a:xfrm>
                <a:off x="2908973" y="2712857"/>
                <a:ext cx="53780" cy="53718"/>
              </a:xfrm>
              <a:custGeom>
                <a:rect b="b" l="l" r="r" t="t"/>
                <a:pathLst>
                  <a:path extrusionOk="0" h="3449" w="3453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30"/>
              <p:cNvSpPr/>
              <p:nvPr/>
            </p:nvSpPr>
            <p:spPr>
              <a:xfrm>
                <a:off x="2854710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30"/>
              <p:cNvSpPr/>
              <p:nvPr/>
            </p:nvSpPr>
            <p:spPr>
              <a:xfrm>
                <a:off x="2855240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30"/>
              <p:cNvSpPr/>
              <p:nvPr/>
            </p:nvSpPr>
            <p:spPr>
              <a:xfrm>
                <a:off x="2855240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0" name="Google Shape;6300;p30"/>
              <p:cNvSpPr/>
              <p:nvPr/>
            </p:nvSpPr>
            <p:spPr>
              <a:xfrm>
                <a:off x="2855240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1" name="Google Shape;6301;p30"/>
              <p:cNvSpPr/>
              <p:nvPr/>
            </p:nvSpPr>
            <p:spPr>
              <a:xfrm>
                <a:off x="2855240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30"/>
              <p:cNvSpPr/>
              <p:nvPr/>
            </p:nvSpPr>
            <p:spPr>
              <a:xfrm>
                <a:off x="2854710" y="265859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30"/>
              <p:cNvSpPr/>
              <p:nvPr/>
            </p:nvSpPr>
            <p:spPr>
              <a:xfrm>
                <a:off x="2855240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30"/>
              <p:cNvSpPr/>
              <p:nvPr/>
            </p:nvSpPr>
            <p:spPr>
              <a:xfrm>
                <a:off x="2801007" y="3195791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5" name="Google Shape;6305;p30"/>
              <p:cNvSpPr/>
              <p:nvPr/>
            </p:nvSpPr>
            <p:spPr>
              <a:xfrm>
                <a:off x="2801568" y="3196321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6" name="Google Shape;6306;p30"/>
              <p:cNvSpPr/>
              <p:nvPr/>
            </p:nvSpPr>
            <p:spPr>
              <a:xfrm>
                <a:off x="2801568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7" name="Google Shape;6307;p30"/>
              <p:cNvSpPr/>
              <p:nvPr/>
            </p:nvSpPr>
            <p:spPr>
              <a:xfrm>
                <a:off x="2801568" y="2981479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30"/>
              <p:cNvSpPr/>
              <p:nvPr/>
            </p:nvSpPr>
            <p:spPr>
              <a:xfrm>
                <a:off x="2801568" y="287405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30"/>
              <p:cNvSpPr/>
              <p:nvPr/>
            </p:nvSpPr>
            <p:spPr>
              <a:xfrm>
                <a:off x="2801568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30"/>
              <p:cNvSpPr/>
              <p:nvPr/>
            </p:nvSpPr>
            <p:spPr>
              <a:xfrm>
                <a:off x="2801007" y="2658594"/>
                <a:ext cx="54808" cy="54840"/>
              </a:xfrm>
              <a:custGeom>
                <a:rect b="b" l="l" r="r" t="t"/>
                <a:pathLst>
                  <a:path extrusionOk="0" h="3521" w="3519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30"/>
              <p:cNvSpPr/>
              <p:nvPr/>
            </p:nvSpPr>
            <p:spPr>
              <a:xfrm>
                <a:off x="2801568" y="2659124"/>
                <a:ext cx="53687" cy="53780"/>
              </a:xfrm>
              <a:custGeom>
                <a:rect b="b" l="l" r="r" t="t"/>
                <a:pathLst>
                  <a:path extrusionOk="0" h="3453" w="3447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30"/>
              <p:cNvSpPr/>
              <p:nvPr/>
            </p:nvSpPr>
            <p:spPr>
              <a:xfrm>
                <a:off x="274727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30"/>
              <p:cNvSpPr/>
              <p:nvPr/>
            </p:nvSpPr>
            <p:spPr>
              <a:xfrm>
                <a:off x="274781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30"/>
              <p:cNvSpPr/>
              <p:nvPr/>
            </p:nvSpPr>
            <p:spPr>
              <a:xfrm>
                <a:off x="2747819" y="314264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30"/>
              <p:cNvSpPr/>
              <p:nvPr/>
            </p:nvSpPr>
            <p:spPr>
              <a:xfrm>
                <a:off x="2747819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6" name="Google Shape;6316;p30"/>
              <p:cNvSpPr/>
              <p:nvPr/>
            </p:nvSpPr>
            <p:spPr>
              <a:xfrm>
                <a:off x="2747819" y="2712857"/>
                <a:ext cx="53765" cy="53718"/>
              </a:xfrm>
              <a:custGeom>
                <a:rect b="b" l="l" r="r" t="t"/>
                <a:pathLst>
                  <a:path extrusionOk="0" h="3449" w="3452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7" name="Google Shape;6317;p30"/>
              <p:cNvSpPr/>
              <p:nvPr/>
            </p:nvSpPr>
            <p:spPr>
              <a:xfrm>
                <a:off x="274727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30"/>
              <p:cNvSpPr/>
              <p:nvPr/>
            </p:nvSpPr>
            <p:spPr>
              <a:xfrm>
                <a:off x="274781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30"/>
              <p:cNvSpPr/>
              <p:nvPr/>
            </p:nvSpPr>
            <p:spPr>
              <a:xfrm>
                <a:off x="2693540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30"/>
              <p:cNvSpPr/>
              <p:nvPr/>
            </p:nvSpPr>
            <p:spPr>
              <a:xfrm>
                <a:off x="2694069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30"/>
              <p:cNvSpPr/>
              <p:nvPr/>
            </p:nvSpPr>
            <p:spPr>
              <a:xfrm>
                <a:off x="2694069" y="3196321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30"/>
              <p:cNvSpPr/>
              <p:nvPr/>
            </p:nvSpPr>
            <p:spPr>
              <a:xfrm>
                <a:off x="2694069" y="265912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30"/>
              <p:cNvSpPr/>
              <p:nvPr/>
            </p:nvSpPr>
            <p:spPr>
              <a:xfrm>
                <a:off x="2693540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30"/>
              <p:cNvSpPr/>
              <p:nvPr/>
            </p:nvSpPr>
            <p:spPr>
              <a:xfrm>
                <a:off x="2694069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30"/>
              <p:cNvSpPr/>
              <p:nvPr/>
            </p:nvSpPr>
            <p:spPr>
              <a:xfrm>
                <a:off x="263985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30"/>
              <p:cNvSpPr/>
              <p:nvPr/>
            </p:nvSpPr>
            <p:spPr>
              <a:xfrm>
                <a:off x="2640382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30"/>
              <p:cNvSpPr/>
              <p:nvPr/>
            </p:nvSpPr>
            <p:spPr>
              <a:xfrm>
                <a:off x="2640382" y="3035213"/>
                <a:ext cx="53703" cy="53703"/>
              </a:xfrm>
              <a:custGeom>
                <a:rect b="b" l="l" r="r" t="t"/>
                <a:pathLst>
                  <a:path extrusionOk="0" h="3448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30"/>
              <p:cNvSpPr/>
              <p:nvPr/>
            </p:nvSpPr>
            <p:spPr>
              <a:xfrm>
                <a:off x="2640382" y="2981479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30"/>
              <p:cNvSpPr/>
              <p:nvPr/>
            </p:nvSpPr>
            <p:spPr>
              <a:xfrm>
                <a:off x="2640382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30"/>
              <p:cNvSpPr/>
              <p:nvPr/>
            </p:nvSpPr>
            <p:spPr>
              <a:xfrm>
                <a:off x="2640382" y="287405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30"/>
              <p:cNvSpPr/>
              <p:nvPr/>
            </p:nvSpPr>
            <p:spPr>
              <a:xfrm>
                <a:off x="2640382" y="2820294"/>
                <a:ext cx="53703" cy="53780"/>
              </a:xfrm>
              <a:custGeom>
                <a:rect b="b" l="l" r="r" t="t"/>
                <a:pathLst>
                  <a:path extrusionOk="0" h="3453" w="3448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2" name="Google Shape;6332;p30"/>
              <p:cNvSpPr/>
              <p:nvPr/>
            </p:nvSpPr>
            <p:spPr>
              <a:xfrm>
                <a:off x="2640382" y="276656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3" name="Google Shape;6333;p30"/>
              <p:cNvSpPr/>
              <p:nvPr/>
            </p:nvSpPr>
            <p:spPr>
              <a:xfrm>
                <a:off x="263985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4" name="Google Shape;6334;p30"/>
              <p:cNvSpPr/>
              <p:nvPr/>
            </p:nvSpPr>
            <p:spPr>
              <a:xfrm>
                <a:off x="2640382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30"/>
              <p:cNvSpPr/>
              <p:nvPr/>
            </p:nvSpPr>
            <p:spPr>
              <a:xfrm>
                <a:off x="2586104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30"/>
              <p:cNvSpPr/>
              <p:nvPr/>
            </p:nvSpPr>
            <p:spPr>
              <a:xfrm>
                <a:off x="258664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7" name="Google Shape;6337;p30"/>
              <p:cNvSpPr/>
              <p:nvPr/>
            </p:nvSpPr>
            <p:spPr>
              <a:xfrm>
                <a:off x="258664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8" name="Google Shape;6338;p30"/>
              <p:cNvSpPr/>
              <p:nvPr/>
            </p:nvSpPr>
            <p:spPr>
              <a:xfrm>
                <a:off x="258664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9" name="Google Shape;6339;p30"/>
              <p:cNvSpPr/>
              <p:nvPr/>
            </p:nvSpPr>
            <p:spPr>
              <a:xfrm>
                <a:off x="2586104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0" name="Google Shape;6340;p30"/>
              <p:cNvSpPr/>
              <p:nvPr/>
            </p:nvSpPr>
            <p:spPr>
              <a:xfrm>
                <a:off x="258664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1" name="Google Shape;6341;p30"/>
              <p:cNvSpPr/>
              <p:nvPr/>
            </p:nvSpPr>
            <p:spPr>
              <a:xfrm>
                <a:off x="2532370" y="3249541"/>
                <a:ext cx="54824" cy="54824"/>
              </a:xfrm>
              <a:custGeom>
                <a:rect b="b" l="l" r="r" t="t"/>
                <a:pathLst>
                  <a:path extrusionOk="0" h="3520" w="3520">
                    <a:moveTo>
                      <a:pt x="1" y="1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2" name="Google Shape;6342;p30"/>
              <p:cNvSpPr/>
              <p:nvPr/>
            </p:nvSpPr>
            <p:spPr>
              <a:xfrm>
                <a:off x="253291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30"/>
              <p:cNvSpPr/>
              <p:nvPr/>
            </p:nvSpPr>
            <p:spPr>
              <a:xfrm>
                <a:off x="253291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4" name="Google Shape;6344;p30"/>
              <p:cNvSpPr/>
              <p:nvPr/>
            </p:nvSpPr>
            <p:spPr>
              <a:xfrm>
                <a:off x="253291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5" name="Google Shape;6345;p30"/>
              <p:cNvSpPr/>
              <p:nvPr/>
            </p:nvSpPr>
            <p:spPr>
              <a:xfrm>
                <a:off x="2532370" y="2604860"/>
                <a:ext cx="54824" cy="54840"/>
              </a:xfrm>
              <a:custGeom>
                <a:rect b="b" l="l" r="r" t="t"/>
                <a:pathLst>
                  <a:path extrusionOk="0" h="3521" w="352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6" name="Google Shape;6346;p30"/>
              <p:cNvSpPr/>
              <p:nvPr/>
            </p:nvSpPr>
            <p:spPr>
              <a:xfrm>
                <a:off x="253291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30"/>
              <p:cNvSpPr/>
              <p:nvPr/>
            </p:nvSpPr>
            <p:spPr>
              <a:xfrm>
                <a:off x="247868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8" name="Google Shape;6348;p30"/>
              <p:cNvSpPr/>
              <p:nvPr/>
            </p:nvSpPr>
            <p:spPr>
              <a:xfrm>
                <a:off x="247921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9" name="Google Shape;6349;p30"/>
              <p:cNvSpPr/>
              <p:nvPr/>
            </p:nvSpPr>
            <p:spPr>
              <a:xfrm>
                <a:off x="247921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0" name="Google Shape;6350;p30"/>
              <p:cNvSpPr/>
              <p:nvPr/>
            </p:nvSpPr>
            <p:spPr>
              <a:xfrm>
                <a:off x="247921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30"/>
              <p:cNvSpPr/>
              <p:nvPr/>
            </p:nvSpPr>
            <p:spPr>
              <a:xfrm>
                <a:off x="247868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2" name="Google Shape;6352;p30"/>
              <p:cNvSpPr/>
              <p:nvPr/>
            </p:nvSpPr>
            <p:spPr>
              <a:xfrm>
                <a:off x="247921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3" name="Google Shape;6353;p30"/>
              <p:cNvSpPr/>
              <p:nvPr/>
            </p:nvSpPr>
            <p:spPr>
              <a:xfrm>
                <a:off x="2424949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30"/>
              <p:cNvSpPr/>
              <p:nvPr/>
            </p:nvSpPr>
            <p:spPr>
              <a:xfrm>
                <a:off x="2425479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30"/>
              <p:cNvSpPr/>
              <p:nvPr/>
            </p:nvSpPr>
            <p:spPr>
              <a:xfrm>
                <a:off x="2425479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6" name="Google Shape;6356;p30"/>
              <p:cNvSpPr/>
              <p:nvPr/>
            </p:nvSpPr>
            <p:spPr>
              <a:xfrm>
                <a:off x="2425479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7" name="Google Shape;6357;p30"/>
              <p:cNvSpPr/>
              <p:nvPr/>
            </p:nvSpPr>
            <p:spPr>
              <a:xfrm>
                <a:off x="2424949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8" name="Google Shape;6358;p30"/>
              <p:cNvSpPr/>
              <p:nvPr/>
            </p:nvSpPr>
            <p:spPr>
              <a:xfrm>
                <a:off x="2425479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30"/>
              <p:cNvSpPr/>
              <p:nvPr/>
            </p:nvSpPr>
            <p:spPr>
              <a:xfrm>
                <a:off x="2371184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0" name="Google Shape;6360;p30"/>
              <p:cNvSpPr/>
              <p:nvPr/>
            </p:nvSpPr>
            <p:spPr>
              <a:xfrm>
                <a:off x="2371745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1" name="Google Shape;6361;p30"/>
              <p:cNvSpPr/>
              <p:nvPr/>
            </p:nvSpPr>
            <p:spPr>
              <a:xfrm>
                <a:off x="2371745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30"/>
              <p:cNvSpPr/>
              <p:nvPr/>
            </p:nvSpPr>
            <p:spPr>
              <a:xfrm>
                <a:off x="2371745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3" name="Google Shape;6363;p30"/>
              <p:cNvSpPr/>
              <p:nvPr/>
            </p:nvSpPr>
            <p:spPr>
              <a:xfrm>
                <a:off x="2371184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4" name="Google Shape;6364;p30"/>
              <p:cNvSpPr/>
              <p:nvPr/>
            </p:nvSpPr>
            <p:spPr>
              <a:xfrm>
                <a:off x="2371745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5" name="Google Shape;6365;p30"/>
              <p:cNvSpPr/>
              <p:nvPr/>
            </p:nvSpPr>
            <p:spPr>
              <a:xfrm>
                <a:off x="2317513" y="3249541"/>
                <a:ext cx="54777" cy="54824"/>
              </a:xfrm>
              <a:custGeom>
                <a:rect b="b" l="l" r="r" t="t"/>
                <a:pathLst>
                  <a:path extrusionOk="0" h="3520" w="3517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6" name="Google Shape;6366;p30"/>
              <p:cNvSpPr/>
              <p:nvPr/>
            </p:nvSpPr>
            <p:spPr>
              <a:xfrm>
                <a:off x="2318042" y="3250086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7" name="Google Shape;6367;p30"/>
              <p:cNvSpPr/>
              <p:nvPr/>
            </p:nvSpPr>
            <p:spPr>
              <a:xfrm>
                <a:off x="2318042" y="3088900"/>
                <a:ext cx="53718" cy="53765"/>
              </a:xfrm>
              <a:custGeom>
                <a:rect b="b" l="l" r="r" t="t"/>
                <a:pathLst>
                  <a:path extrusionOk="0" h="3452" w="3449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8" name="Google Shape;6368;p30"/>
              <p:cNvSpPr/>
              <p:nvPr/>
            </p:nvSpPr>
            <p:spPr>
              <a:xfrm>
                <a:off x="2318042" y="2712857"/>
                <a:ext cx="53718" cy="53718"/>
              </a:xfrm>
              <a:custGeom>
                <a:rect b="b" l="l" r="r" t="t"/>
                <a:pathLst>
                  <a:path extrusionOk="0" h="3449" w="3449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9" name="Google Shape;6369;p30"/>
              <p:cNvSpPr/>
              <p:nvPr/>
            </p:nvSpPr>
            <p:spPr>
              <a:xfrm>
                <a:off x="2317513" y="2604860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0" name="Google Shape;6370;p30"/>
              <p:cNvSpPr/>
              <p:nvPr/>
            </p:nvSpPr>
            <p:spPr>
              <a:xfrm>
                <a:off x="2318042" y="2605390"/>
                <a:ext cx="53718" cy="53749"/>
              </a:xfrm>
              <a:custGeom>
                <a:rect b="b" l="l" r="r" t="t"/>
                <a:pathLst>
                  <a:path extrusionOk="0" h="3451" w="3449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1" name="Google Shape;6371;p30"/>
              <p:cNvSpPr/>
              <p:nvPr/>
            </p:nvSpPr>
            <p:spPr>
              <a:xfrm>
                <a:off x="2263748" y="3249541"/>
                <a:ext cx="54855" cy="54824"/>
              </a:xfrm>
              <a:custGeom>
                <a:rect b="b" l="l" r="r" t="t"/>
                <a:pathLst>
                  <a:path extrusionOk="0" h="3520" w="3522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2" name="Google Shape;6372;p30"/>
              <p:cNvSpPr/>
              <p:nvPr/>
            </p:nvSpPr>
            <p:spPr>
              <a:xfrm>
                <a:off x="226430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3" name="Google Shape;6373;p30"/>
              <p:cNvSpPr/>
              <p:nvPr/>
            </p:nvSpPr>
            <p:spPr>
              <a:xfrm>
                <a:off x="226430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4" name="Google Shape;6374;p30"/>
              <p:cNvSpPr/>
              <p:nvPr/>
            </p:nvSpPr>
            <p:spPr>
              <a:xfrm>
                <a:off x="2264308" y="2712857"/>
                <a:ext cx="53749" cy="53718"/>
              </a:xfrm>
              <a:custGeom>
                <a:rect b="b" l="l" r="r" t="t"/>
                <a:pathLst>
                  <a:path extrusionOk="0" h="3449" w="3451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5" name="Google Shape;6375;p30"/>
              <p:cNvSpPr/>
              <p:nvPr/>
            </p:nvSpPr>
            <p:spPr>
              <a:xfrm>
                <a:off x="2263748" y="2604860"/>
                <a:ext cx="54855" cy="54840"/>
              </a:xfrm>
              <a:custGeom>
                <a:rect b="b" l="l" r="r" t="t"/>
                <a:pathLst>
                  <a:path extrusionOk="0" h="3521" w="3522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6" name="Google Shape;6376;p30"/>
              <p:cNvSpPr/>
              <p:nvPr/>
            </p:nvSpPr>
            <p:spPr>
              <a:xfrm>
                <a:off x="226430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7" name="Google Shape;6377;p30"/>
              <p:cNvSpPr/>
              <p:nvPr/>
            </p:nvSpPr>
            <p:spPr>
              <a:xfrm>
                <a:off x="221007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8" name="Google Shape;6378;p30"/>
              <p:cNvSpPr/>
              <p:nvPr/>
            </p:nvSpPr>
            <p:spPr>
              <a:xfrm>
                <a:off x="221062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9" name="Google Shape;6379;p30"/>
              <p:cNvSpPr/>
              <p:nvPr/>
            </p:nvSpPr>
            <p:spPr>
              <a:xfrm>
                <a:off x="2210621" y="308890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0" name="Google Shape;6380;p30"/>
              <p:cNvSpPr/>
              <p:nvPr/>
            </p:nvSpPr>
            <p:spPr>
              <a:xfrm>
                <a:off x="221062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1" name="Google Shape;6381;p30"/>
              <p:cNvSpPr/>
              <p:nvPr/>
            </p:nvSpPr>
            <p:spPr>
              <a:xfrm>
                <a:off x="221007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2" name="Google Shape;6382;p30"/>
              <p:cNvSpPr/>
              <p:nvPr/>
            </p:nvSpPr>
            <p:spPr>
              <a:xfrm>
                <a:off x="221062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3" name="Google Shape;6383;p30"/>
              <p:cNvSpPr/>
              <p:nvPr/>
            </p:nvSpPr>
            <p:spPr>
              <a:xfrm>
                <a:off x="215634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30"/>
              <p:cNvSpPr/>
              <p:nvPr/>
            </p:nvSpPr>
            <p:spPr>
              <a:xfrm>
                <a:off x="2156872" y="3250086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5" name="Google Shape;6385;p30"/>
              <p:cNvSpPr/>
              <p:nvPr/>
            </p:nvSpPr>
            <p:spPr>
              <a:xfrm>
                <a:off x="2156872" y="3035213"/>
                <a:ext cx="53765" cy="53703"/>
              </a:xfrm>
              <a:custGeom>
                <a:rect b="b" l="l" r="r" t="t"/>
                <a:pathLst>
                  <a:path extrusionOk="0" h="3448" w="3452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6" name="Google Shape;6386;p30"/>
              <p:cNvSpPr/>
              <p:nvPr/>
            </p:nvSpPr>
            <p:spPr>
              <a:xfrm>
                <a:off x="2156872" y="2981479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7" name="Google Shape;6387;p30"/>
              <p:cNvSpPr/>
              <p:nvPr/>
            </p:nvSpPr>
            <p:spPr>
              <a:xfrm>
                <a:off x="2156872" y="2927730"/>
                <a:ext cx="53765" cy="53765"/>
              </a:xfrm>
              <a:custGeom>
                <a:rect b="b" l="l" r="r" t="t"/>
                <a:pathLst>
                  <a:path extrusionOk="0" h="3452" w="3452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8" name="Google Shape;6388;p30"/>
              <p:cNvSpPr/>
              <p:nvPr/>
            </p:nvSpPr>
            <p:spPr>
              <a:xfrm>
                <a:off x="2156872" y="2874059"/>
                <a:ext cx="53765" cy="53687"/>
              </a:xfrm>
              <a:custGeom>
                <a:rect b="b" l="l" r="r" t="t"/>
                <a:pathLst>
                  <a:path extrusionOk="0" h="3447" w="3452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9" name="Google Shape;6389;p30"/>
              <p:cNvSpPr/>
              <p:nvPr/>
            </p:nvSpPr>
            <p:spPr>
              <a:xfrm>
                <a:off x="2156872" y="2820294"/>
                <a:ext cx="53765" cy="53780"/>
              </a:xfrm>
              <a:custGeom>
                <a:rect b="b" l="l" r="r" t="t"/>
                <a:pathLst>
                  <a:path extrusionOk="0" h="3453" w="3452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0" name="Google Shape;6390;p30"/>
              <p:cNvSpPr/>
              <p:nvPr/>
            </p:nvSpPr>
            <p:spPr>
              <a:xfrm>
                <a:off x="2156872" y="276656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30"/>
              <p:cNvSpPr/>
              <p:nvPr/>
            </p:nvSpPr>
            <p:spPr>
              <a:xfrm>
                <a:off x="215634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2" name="Google Shape;6392;p30"/>
              <p:cNvSpPr/>
              <p:nvPr/>
            </p:nvSpPr>
            <p:spPr>
              <a:xfrm>
                <a:off x="2156872" y="2605390"/>
                <a:ext cx="53765" cy="53749"/>
              </a:xfrm>
              <a:custGeom>
                <a:rect b="b" l="l" r="r" t="t"/>
                <a:pathLst>
                  <a:path extrusionOk="0" h="3451" w="3452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3" name="Google Shape;6393;p30"/>
              <p:cNvSpPr/>
              <p:nvPr/>
            </p:nvSpPr>
            <p:spPr>
              <a:xfrm>
                <a:off x="2102593" y="3249541"/>
                <a:ext cx="54840" cy="54824"/>
              </a:xfrm>
              <a:custGeom>
                <a:rect b="b" l="l" r="r" t="t"/>
                <a:pathLst>
                  <a:path extrusionOk="0" h="3520" w="3521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4" name="Google Shape;6394;p30"/>
              <p:cNvSpPr/>
              <p:nvPr/>
            </p:nvSpPr>
            <p:spPr>
              <a:xfrm>
                <a:off x="2103138" y="3250086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5" name="Google Shape;6395;p30"/>
              <p:cNvSpPr/>
              <p:nvPr/>
            </p:nvSpPr>
            <p:spPr>
              <a:xfrm>
                <a:off x="210313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6" name="Google Shape;6396;p30"/>
              <p:cNvSpPr/>
              <p:nvPr/>
            </p:nvSpPr>
            <p:spPr>
              <a:xfrm>
                <a:off x="210313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7" name="Google Shape;6397;p30"/>
              <p:cNvSpPr/>
              <p:nvPr/>
            </p:nvSpPr>
            <p:spPr>
              <a:xfrm>
                <a:off x="2102593" y="2604860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8" name="Google Shape;6398;p30"/>
              <p:cNvSpPr/>
              <p:nvPr/>
            </p:nvSpPr>
            <p:spPr>
              <a:xfrm>
                <a:off x="2103138" y="260539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9" name="Google Shape;6399;p30"/>
              <p:cNvSpPr/>
              <p:nvPr/>
            </p:nvSpPr>
            <p:spPr>
              <a:xfrm>
                <a:off x="2048906" y="3249541"/>
                <a:ext cx="54793" cy="54824"/>
              </a:xfrm>
              <a:custGeom>
                <a:rect b="b" l="l" r="r" t="t"/>
                <a:pathLst>
                  <a:path extrusionOk="0" h="3520" w="3518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0" name="Google Shape;6400;p30"/>
              <p:cNvSpPr/>
              <p:nvPr/>
            </p:nvSpPr>
            <p:spPr>
              <a:xfrm>
                <a:off x="2049451" y="3250086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1" name="Google Shape;6401;p30"/>
              <p:cNvSpPr/>
              <p:nvPr/>
            </p:nvSpPr>
            <p:spPr>
              <a:xfrm>
                <a:off x="2049451" y="3142649"/>
                <a:ext cx="53703" cy="53687"/>
              </a:xfrm>
              <a:custGeom>
                <a:rect b="b" l="l" r="r" t="t"/>
                <a:pathLst>
                  <a:path extrusionOk="0" h="3447" w="3448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2" name="Google Shape;6402;p30"/>
              <p:cNvSpPr/>
              <p:nvPr/>
            </p:nvSpPr>
            <p:spPr>
              <a:xfrm>
                <a:off x="2049451" y="2927730"/>
                <a:ext cx="53703" cy="53765"/>
              </a:xfrm>
              <a:custGeom>
                <a:rect b="b" l="l" r="r" t="t"/>
                <a:pathLst>
                  <a:path extrusionOk="0" h="3452" w="3448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3" name="Google Shape;6403;p30"/>
              <p:cNvSpPr/>
              <p:nvPr/>
            </p:nvSpPr>
            <p:spPr>
              <a:xfrm>
                <a:off x="2049451" y="2712857"/>
                <a:ext cx="53703" cy="53718"/>
              </a:xfrm>
              <a:custGeom>
                <a:rect b="b" l="l" r="r" t="t"/>
                <a:pathLst>
                  <a:path extrusionOk="0" h="3449" w="3448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4" name="Google Shape;6404;p30"/>
              <p:cNvSpPr/>
              <p:nvPr/>
            </p:nvSpPr>
            <p:spPr>
              <a:xfrm>
                <a:off x="2048906" y="2604860"/>
                <a:ext cx="54793" cy="54840"/>
              </a:xfrm>
              <a:custGeom>
                <a:rect b="b" l="l" r="r" t="t"/>
                <a:pathLst>
                  <a:path extrusionOk="0" h="3521" w="3518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5" name="Google Shape;6405;p30"/>
              <p:cNvSpPr/>
              <p:nvPr/>
            </p:nvSpPr>
            <p:spPr>
              <a:xfrm>
                <a:off x="2049451" y="2605390"/>
                <a:ext cx="53703" cy="53749"/>
              </a:xfrm>
              <a:custGeom>
                <a:rect b="b" l="l" r="r" t="t"/>
                <a:pathLst>
                  <a:path extrusionOk="0" h="3451" w="3448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6" name="Google Shape;6406;p30"/>
              <p:cNvSpPr/>
              <p:nvPr/>
            </p:nvSpPr>
            <p:spPr>
              <a:xfrm>
                <a:off x="1995157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7" name="Google Shape;6407;p30"/>
              <p:cNvSpPr/>
              <p:nvPr/>
            </p:nvSpPr>
            <p:spPr>
              <a:xfrm>
                <a:off x="1995718" y="3196321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8" name="Google Shape;6408;p30"/>
              <p:cNvSpPr/>
              <p:nvPr/>
            </p:nvSpPr>
            <p:spPr>
              <a:xfrm>
                <a:off x="199515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9" name="Google Shape;6409;p30"/>
              <p:cNvSpPr/>
              <p:nvPr/>
            </p:nvSpPr>
            <p:spPr>
              <a:xfrm>
                <a:off x="199571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0" name="Google Shape;6410;p30"/>
              <p:cNvSpPr/>
              <p:nvPr/>
            </p:nvSpPr>
            <p:spPr>
              <a:xfrm>
                <a:off x="199571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1" name="Google Shape;6411;p30"/>
              <p:cNvSpPr/>
              <p:nvPr/>
            </p:nvSpPr>
            <p:spPr>
              <a:xfrm>
                <a:off x="199571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2" name="Google Shape;6412;p30"/>
              <p:cNvSpPr/>
              <p:nvPr/>
            </p:nvSpPr>
            <p:spPr>
              <a:xfrm>
                <a:off x="199571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3" name="Google Shape;6413;p30"/>
              <p:cNvSpPr/>
              <p:nvPr/>
            </p:nvSpPr>
            <p:spPr>
              <a:xfrm>
                <a:off x="199571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4" name="Google Shape;6414;p30"/>
              <p:cNvSpPr/>
              <p:nvPr/>
            </p:nvSpPr>
            <p:spPr>
              <a:xfrm>
                <a:off x="1995718" y="265912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5" name="Google Shape;6415;p30"/>
              <p:cNvSpPr/>
              <p:nvPr/>
            </p:nvSpPr>
            <p:spPr>
              <a:xfrm>
                <a:off x="1941423" y="3195791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6" name="Google Shape;6416;p30"/>
              <p:cNvSpPr/>
              <p:nvPr/>
            </p:nvSpPr>
            <p:spPr>
              <a:xfrm>
                <a:off x="1941953" y="3196321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7" name="Google Shape;6417;p30"/>
              <p:cNvSpPr/>
              <p:nvPr/>
            </p:nvSpPr>
            <p:spPr>
              <a:xfrm>
                <a:off x="1941423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8" name="Google Shape;6418;p30"/>
              <p:cNvSpPr/>
              <p:nvPr/>
            </p:nvSpPr>
            <p:spPr>
              <a:xfrm>
                <a:off x="1941953" y="308890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9" name="Google Shape;6419;p30"/>
              <p:cNvSpPr/>
              <p:nvPr/>
            </p:nvSpPr>
            <p:spPr>
              <a:xfrm>
                <a:off x="1941953" y="2927730"/>
                <a:ext cx="53780" cy="53765"/>
              </a:xfrm>
              <a:custGeom>
                <a:rect b="b" l="l" r="r" t="t"/>
                <a:pathLst>
                  <a:path extrusionOk="0" h="3452" w="3453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0" name="Google Shape;6420;p30"/>
              <p:cNvSpPr/>
              <p:nvPr/>
            </p:nvSpPr>
            <p:spPr>
              <a:xfrm>
                <a:off x="1941953" y="2766560"/>
                <a:ext cx="53780" cy="53749"/>
              </a:xfrm>
              <a:custGeom>
                <a:rect b="b" l="l" r="r" t="t"/>
                <a:pathLst>
                  <a:path extrusionOk="0" h="3451" w="3453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1" name="Google Shape;6421;p30"/>
              <p:cNvSpPr/>
              <p:nvPr/>
            </p:nvSpPr>
            <p:spPr>
              <a:xfrm>
                <a:off x="1941953" y="2659124"/>
                <a:ext cx="53780" cy="53780"/>
              </a:xfrm>
              <a:custGeom>
                <a:rect b="b" l="l" r="r" t="t"/>
                <a:pathLst>
                  <a:path extrusionOk="0" h="3453" w="3453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2" name="Google Shape;6422;p30"/>
              <p:cNvSpPr/>
              <p:nvPr/>
            </p:nvSpPr>
            <p:spPr>
              <a:xfrm>
                <a:off x="1888281" y="3142649"/>
                <a:ext cx="53687" cy="53687"/>
              </a:xfrm>
              <a:custGeom>
                <a:rect b="b" l="l" r="r" t="t"/>
                <a:pathLst>
                  <a:path extrusionOk="0" h="3447" w="3447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3" name="Google Shape;6423;p30"/>
              <p:cNvSpPr/>
              <p:nvPr/>
            </p:nvSpPr>
            <p:spPr>
              <a:xfrm>
                <a:off x="1887752" y="3088355"/>
                <a:ext cx="54777" cy="54840"/>
              </a:xfrm>
              <a:custGeom>
                <a:rect b="b" l="l" r="r" t="t"/>
                <a:pathLst>
                  <a:path extrusionOk="0" h="3521" w="3517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4" name="Google Shape;6424;p30"/>
              <p:cNvSpPr/>
              <p:nvPr/>
            </p:nvSpPr>
            <p:spPr>
              <a:xfrm>
                <a:off x="1888281" y="3088900"/>
                <a:ext cx="53687" cy="53765"/>
              </a:xfrm>
              <a:custGeom>
                <a:rect b="b" l="l" r="r" t="t"/>
                <a:pathLst>
                  <a:path extrusionOk="0" h="3452" w="3447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5" name="Google Shape;6425;p30"/>
              <p:cNvSpPr/>
              <p:nvPr/>
            </p:nvSpPr>
            <p:spPr>
              <a:xfrm>
                <a:off x="1888281" y="2766560"/>
                <a:ext cx="53687" cy="53749"/>
              </a:xfrm>
              <a:custGeom>
                <a:rect b="b" l="l" r="r" t="t"/>
                <a:pathLst>
                  <a:path extrusionOk="0" h="3451" w="3447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6" name="Google Shape;6426;p30"/>
              <p:cNvSpPr/>
              <p:nvPr/>
            </p:nvSpPr>
            <p:spPr>
              <a:xfrm>
                <a:off x="1888281" y="2712857"/>
                <a:ext cx="53687" cy="53718"/>
              </a:xfrm>
              <a:custGeom>
                <a:rect b="b" l="l" r="r" t="t"/>
                <a:pathLst>
                  <a:path extrusionOk="0" h="3449" w="3447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7" name="Google Shape;6427;p30"/>
              <p:cNvSpPr/>
              <p:nvPr/>
            </p:nvSpPr>
            <p:spPr>
              <a:xfrm>
                <a:off x="1833987" y="3088355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8" name="Google Shape;6428;p30"/>
              <p:cNvSpPr/>
              <p:nvPr/>
            </p:nvSpPr>
            <p:spPr>
              <a:xfrm>
                <a:off x="1834548" y="308890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9" name="Google Shape;6429;p30"/>
              <p:cNvSpPr/>
              <p:nvPr/>
            </p:nvSpPr>
            <p:spPr>
              <a:xfrm>
                <a:off x="1833987" y="3034684"/>
                <a:ext cx="54840" cy="54777"/>
              </a:xfrm>
              <a:custGeom>
                <a:rect b="b" l="l" r="r" t="t"/>
                <a:pathLst>
                  <a:path extrusionOk="0" h="3517" w="3521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0" name="Google Shape;6430;p30"/>
              <p:cNvSpPr/>
              <p:nvPr/>
            </p:nvSpPr>
            <p:spPr>
              <a:xfrm>
                <a:off x="1834548" y="3035213"/>
                <a:ext cx="53749" cy="53703"/>
              </a:xfrm>
              <a:custGeom>
                <a:rect b="b" l="l" r="r" t="t"/>
                <a:pathLst>
                  <a:path extrusionOk="0" h="3448" w="3451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1" name="Google Shape;6431;p30"/>
              <p:cNvSpPr/>
              <p:nvPr/>
            </p:nvSpPr>
            <p:spPr>
              <a:xfrm>
                <a:off x="1833987" y="2980919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2" name="Google Shape;6432;p30"/>
              <p:cNvSpPr/>
              <p:nvPr/>
            </p:nvSpPr>
            <p:spPr>
              <a:xfrm>
                <a:off x="1834548" y="2981479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3" name="Google Shape;6433;p30"/>
              <p:cNvSpPr/>
              <p:nvPr/>
            </p:nvSpPr>
            <p:spPr>
              <a:xfrm>
                <a:off x="1833987" y="292718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4" name="Google Shape;6434;p30"/>
              <p:cNvSpPr/>
              <p:nvPr/>
            </p:nvSpPr>
            <p:spPr>
              <a:xfrm>
                <a:off x="1834548" y="2927730"/>
                <a:ext cx="53749" cy="53765"/>
              </a:xfrm>
              <a:custGeom>
                <a:rect b="b" l="l" r="r" t="t"/>
                <a:pathLst>
                  <a:path extrusionOk="0" h="3452" w="3451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5" name="Google Shape;6435;p30"/>
              <p:cNvSpPr/>
              <p:nvPr/>
            </p:nvSpPr>
            <p:spPr>
              <a:xfrm>
                <a:off x="1833987" y="2873498"/>
                <a:ext cx="54840" cy="54793"/>
              </a:xfrm>
              <a:custGeom>
                <a:rect b="b" l="l" r="r" t="t"/>
                <a:pathLst>
                  <a:path extrusionOk="0" h="3518" w="3521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6" name="Google Shape;6436;p30"/>
              <p:cNvSpPr/>
              <p:nvPr/>
            </p:nvSpPr>
            <p:spPr>
              <a:xfrm>
                <a:off x="1834548" y="2874059"/>
                <a:ext cx="53749" cy="53687"/>
              </a:xfrm>
              <a:custGeom>
                <a:rect b="b" l="l" r="r" t="t"/>
                <a:pathLst>
                  <a:path extrusionOk="0" h="3447" w="3451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7" name="Google Shape;6437;p30"/>
              <p:cNvSpPr/>
              <p:nvPr/>
            </p:nvSpPr>
            <p:spPr>
              <a:xfrm>
                <a:off x="1833987" y="2819764"/>
                <a:ext cx="54840" cy="54840"/>
              </a:xfrm>
              <a:custGeom>
                <a:rect b="b" l="l" r="r" t="t"/>
                <a:pathLst>
                  <a:path extrusionOk="0" h="3521" w="3521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8" name="Google Shape;6438;p30"/>
              <p:cNvSpPr/>
              <p:nvPr/>
            </p:nvSpPr>
            <p:spPr>
              <a:xfrm>
                <a:off x="1834548" y="2820294"/>
                <a:ext cx="53749" cy="53780"/>
              </a:xfrm>
              <a:custGeom>
                <a:rect b="b" l="l" r="r" t="t"/>
                <a:pathLst>
                  <a:path extrusionOk="0" h="3453" w="3451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9" name="Google Shape;6439;p30"/>
              <p:cNvSpPr/>
              <p:nvPr/>
            </p:nvSpPr>
            <p:spPr>
              <a:xfrm>
                <a:off x="1833987" y="2766015"/>
                <a:ext cx="54840" cy="54855"/>
              </a:xfrm>
              <a:custGeom>
                <a:rect b="b" l="l" r="r" t="t"/>
                <a:pathLst>
                  <a:path extrusionOk="0" h="3522" w="3521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0" name="Google Shape;6440;p30"/>
              <p:cNvSpPr/>
              <p:nvPr/>
            </p:nvSpPr>
            <p:spPr>
              <a:xfrm>
                <a:off x="1834548" y="2766560"/>
                <a:ext cx="53749" cy="53749"/>
              </a:xfrm>
              <a:custGeom>
                <a:rect b="b" l="l" r="r" t="t"/>
                <a:pathLst>
                  <a:path extrusionOk="0" h="3451" w="3451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4" name="Shape 6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5" name="Google Shape;6445;p31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46" name="Google Shape;6446;p31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grpSp>
        <p:nvGrpSpPr>
          <p:cNvPr id="6447" name="Google Shape;6447;p31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448" name="Google Shape;6448;p3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3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3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3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3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3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3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3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3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3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3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3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3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3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3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3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3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3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3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3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3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3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3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3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3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3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3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5" name="Google Shape;6475;p31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476" name="Google Shape;6476;p3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3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3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3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3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3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3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3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3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3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3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3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3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3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3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3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3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3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3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3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3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3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3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3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3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3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3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3" name="Google Shape;6503;p31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504" name="Google Shape;6504;p3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3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3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3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3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3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3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3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3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3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3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3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3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3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3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3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3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3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3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3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3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3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3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3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3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3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3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1" name="Google Shape;6531;p31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Controls, Gameplay and UI</a:t>
            </a:r>
            <a:endParaRPr/>
          </a:p>
        </p:txBody>
      </p:sp>
      <p:pic>
        <p:nvPicPr>
          <p:cNvPr id="6532" name="Google Shape;6532;p31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3" name="Google Shape;6533;p31">
            <a:hlinkClick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7" name="Shape 6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8" name="Google Shape;6538;p32"/>
          <p:cNvSpPr txBox="1"/>
          <p:nvPr>
            <p:ph type="title"/>
          </p:nvPr>
        </p:nvSpPr>
        <p:spPr>
          <a:xfrm>
            <a:off x="3607100" y="343900"/>
            <a:ext cx="198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6539" name="Google Shape;6539;p32"/>
          <p:cNvSpPr txBox="1"/>
          <p:nvPr>
            <p:ph idx="1" type="body"/>
          </p:nvPr>
        </p:nvSpPr>
        <p:spPr>
          <a:xfrm>
            <a:off x="3050100" y="916600"/>
            <a:ext cx="31962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THe game starts from here</a:t>
            </a:r>
            <a:endParaRPr sz="1900"/>
          </a:p>
        </p:txBody>
      </p:sp>
      <p:pic>
        <p:nvPicPr>
          <p:cNvPr id="6540" name="Google Shape;6540;p32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37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1" name="Google Shape;65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963" y="1450111"/>
            <a:ext cx="5866074" cy="32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5" name="Shape 6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6" name="Google Shape;6546;p33"/>
          <p:cNvSpPr txBox="1"/>
          <p:nvPr>
            <p:ph type="title"/>
          </p:nvPr>
        </p:nvSpPr>
        <p:spPr>
          <a:xfrm>
            <a:off x="912150" y="343900"/>
            <a:ext cx="168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</a:t>
            </a:r>
            <a:endParaRPr/>
          </a:p>
        </p:txBody>
      </p:sp>
      <p:sp>
        <p:nvSpPr>
          <p:cNvPr id="6547" name="Google Shape;6547;p33"/>
          <p:cNvSpPr txBox="1"/>
          <p:nvPr>
            <p:ph idx="1" type="body"/>
          </p:nvPr>
        </p:nvSpPr>
        <p:spPr>
          <a:xfrm>
            <a:off x="2591725" y="464825"/>
            <a:ext cx="66021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Since this is an endless runner game, the character will move automatically towards the right</a:t>
            </a:r>
            <a:endParaRPr sz="1900"/>
          </a:p>
        </p:txBody>
      </p:sp>
      <p:sp>
        <p:nvSpPr>
          <p:cNvPr id="6548" name="Google Shape;6548;p33"/>
          <p:cNvSpPr/>
          <p:nvPr/>
        </p:nvSpPr>
        <p:spPr>
          <a:xfrm>
            <a:off x="7256875" y="2074875"/>
            <a:ext cx="162000" cy="14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9" name="Google Shape;6549;p33"/>
          <p:cNvSpPr/>
          <p:nvPr/>
        </p:nvSpPr>
        <p:spPr>
          <a:xfrm rot="-9038188">
            <a:off x="477900" y="560132"/>
            <a:ext cx="162129" cy="140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0" name="Google Shape;6550;p33"/>
          <p:cNvSpPr txBox="1"/>
          <p:nvPr>
            <p:ph type="title"/>
          </p:nvPr>
        </p:nvSpPr>
        <p:spPr>
          <a:xfrm>
            <a:off x="7211650" y="1804850"/>
            <a:ext cx="182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</a:t>
            </a:r>
            <a:endParaRPr/>
          </a:p>
        </p:txBody>
      </p:sp>
      <p:pic>
        <p:nvPicPr>
          <p:cNvPr id="6551" name="Google Shape;65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28" y="2845780"/>
            <a:ext cx="3634818" cy="19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2" name="Google Shape;6552;p33"/>
          <p:cNvSpPr txBox="1"/>
          <p:nvPr>
            <p:ph idx="1" type="body"/>
          </p:nvPr>
        </p:nvSpPr>
        <p:spPr>
          <a:xfrm>
            <a:off x="453825" y="1873150"/>
            <a:ext cx="66021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Press and hold [Space Bar] to jump, the longer you hold it, the higher you jump. </a:t>
            </a:r>
            <a:endParaRPr sz="1900"/>
          </a:p>
        </p:txBody>
      </p:sp>
      <p:pic>
        <p:nvPicPr>
          <p:cNvPr id="6553" name="Google Shape;65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725" y="2831425"/>
            <a:ext cx="3634826" cy="202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4" name="Google Shape;65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700" y="2831413"/>
            <a:ext cx="3632425" cy="20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8" name="Shape 6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9" name="Google Shape;6559;p34"/>
          <p:cNvSpPr txBox="1"/>
          <p:nvPr>
            <p:ph type="title"/>
          </p:nvPr>
        </p:nvSpPr>
        <p:spPr>
          <a:xfrm>
            <a:off x="912150" y="648700"/>
            <a:ext cx="168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</a:t>
            </a:r>
            <a:endParaRPr/>
          </a:p>
        </p:txBody>
      </p:sp>
      <p:sp>
        <p:nvSpPr>
          <p:cNvPr id="6560" name="Google Shape;6560;p34"/>
          <p:cNvSpPr txBox="1"/>
          <p:nvPr>
            <p:ph idx="1" type="body"/>
          </p:nvPr>
        </p:nvSpPr>
        <p:spPr>
          <a:xfrm>
            <a:off x="2591725" y="769625"/>
            <a:ext cx="56136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Zombie enemies can hurt you by firing projectiles at you or by simply touching you</a:t>
            </a:r>
            <a:endParaRPr sz="1900"/>
          </a:p>
        </p:txBody>
      </p:sp>
      <p:pic>
        <p:nvPicPr>
          <p:cNvPr id="6561" name="Google Shape;65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800" y="1631500"/>
            <a:ext cx="5797649" cy="32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5" name="Shape 6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6" name="Google Shape;6566;p35"/>
          <p:cNvSpPr txBox="1"/>
          <p:nvPr>
            <p:ph type="title"/>
          </p:nvPr>
        </p:nvSpPr>
        <p:spPr>
          <a:xfrm>
            <a:off x="988650" y="577175"/>
            <a:ext cx="175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</a:t>
            </a:r>
            <a:endParaRPr/>
          </a:p>
        </p:txBody>
      </p:sp>
      <p:sp>
        <p:nvSpPr>
          <p:cNvPr id="6567" name="Google Shape;6567;p35"/>
          <p:cNvSpPr txBox="1"/>
          <p:nvPr>
            <p:ph idx="1" type="body"/>
          </p:nvPr>
        </p:nvSpPr>
        <p:spPr>
          <a:xfrm>
            <a:off x="3003975" y="679700"/>
            <a:ext cx="66021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Avoid the obstacles, or be ready to </a:t>
            </a:r>
            <a:r>
              <a:rPr lang="en" sz="1900"/>
              <a:t>sacrifice</a:t>
            </a:r>
            <a:r>
              <a:rPr lang="en" sz="1900"/>
              <a:t> one heart </a:t>
            </a:r>
            <a:endParaRPr sz="1900"/>
          </a:p>
        </p:txBody>
      </p:sp>
      <p:pic>
        <p:nvPicPr>
          <p:cNvPr id="6568" name="Google Shape;65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022" y="1638300"/>
            <a:ext cx="3050150" cy="28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9" name="Google Shape;65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800" y="1624675"/>
            <a:ext cx="330517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